
<file path=[Content_Types].xml><?xml version="1.0" encoding="utf-8"?>
<Types xmlns="http://schemas.openxmlformats.org/package/2006/content-types">
  <Default Extension="gif" ContentType="image/gif"/>
  <Default Extension="jpeg" ContentType="image/jpeg"/>
  <Default Extension="jpg" ContentType="image/jpeg"/>
  <Default Extension="mp4" ContentType="video/mp4"/>
  <Default Extension="png" ContentType="image/png"/>
  <Default Extension="rels" ContentType="application/vnd.openxmlformats-package.relationships+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4" r:id="rId1"/>
  </p:sldMasterIdLst>
  <p:notesMasterIdLst>
    <p:notesMasterId r:id="rId33"/>
  </p:notesMasterIdLst>
  <p:sldIdLst>
    <p:sldId id="256" r:id="rId2"/>
    <p:sldId id="308" r:id="rId3"/>
    <p:sldId id="259" r:id="rId4"/>
    <p:sldId id="258" r:id="rId5"/>
    <p:sldId id="288" r:id="rId6"/>
    <p:sldId id="309" r:id="rId7"/>
    <p:sldId id="310" r:id="rId8"/>
    <p:sldId id="322" r:id="rId9"/>
    <p:sldId id="316" r:id="rId10"/>
    <p:sldId id="313" r:id="rId11"/>
    <p:sldId id="311" r:id="rId12"/>
    <p:sldId id="261" r:id="rId13"/>
    <p:sldId id="262" r:id="rId14"/>
    <p:sldId id="314" r:id="rId15"/>
    <p:sldId id="315" r:id="rId16"/>
    <p:sldId id="312" r:id="rId17"/>
    <p:sldId id="317" r:id="rId18"/>
    <p:sldId id="318" r:id="rId19"/>
    <p:sldId id="319" r:id="rId20"/>
    <p:sldId id="320" r:id="rId21"/>
    <p:sldId id="321" r:id="rId22"/>
    <p:sldId id="323" r:id="rId23"/>
    <p:sldId id="324" r:id="rId24"/>
    <p:sldId id="332" r:id="rId25"/>
    <p:sldId id="325" r:id="rId26"/>
    <p:sldId id="326" r:id="rId27"/>
    <p:sldId id="327" r:id="rId28"/>
    <p:sldId id="328" r:id="rId29"/>
    <p:sldId id="329" r:id="rId30"/>
    <p:sldId id="330" r:id="rId31"/>
    <p:sldId id="287" r:id="rId3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28700"/>
    <a:srgbClr val="1A3260"/>
    <a:srgbClr val="96FF5B"/>
    <a:srgbClr val="FF6969"/>
    <a:srgbClr val="FEC5A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77549" autoAdjust="0"/>
  </p:normalViewPr>
  <p:slideViewPr>
    <p:cSldViewPr snapToGrid="0">
      <p:cViewPr varScale="1">
        <p:scale>
          <a:sx n="90" d="100"/>
          <a:sy n="90" d="100"/>
        </p:scale>
        <p:origin x="1392"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r>
              <a:rPr lang="en-US"/>
              <a:t>Ratio Femme/Homme</a:t>
            </a:r>
            <a:r>
              <a:rPr lang="en-US" baseline="0"/>
              <a:t> au permis A2</a:t>
            </a:r>
          </a:p>
          <a:p>
            <a:pPr>
              <a:defRPr/>
            </a:pPr>
            <a:r>
              <a:rPr lang="en-US" sz="900" baseline="0"/>
              <a:t>Chiffres 2024</a:t>
            </a:r>
            <a:endParaRPr lang="en-US" sz="900"/>
          </a:p>
        </c:rich>
      </c:tx>
      <c:overlay val="0"/>
      <c:spPr>
        <a:noFill/>
        <a:ln>
          <a:noFill/>
        </a:ln>
        <a:effectLst/>
      </c:spPr>
      <c:txPr>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endParaRPr lang="fr-FR"/>
        </a:p>
      </c:txPr>
    </c:title>
    <c:autoTitleDeleted val="0"/>
    <c:plotArea>
      <c:layout/>
      <c:doughnutChart>
        <c:varyColors val="1"/>
        <c:dLbls>
          <c:showLegendKey val="0"/>
          <c:showVal val="0"/>
          <c:showCatName val="1"/>
          <c:showSerName val="0"/>
          <c:showPercent val="1"/>
          <c:showBubbleSize val="0"/>
          <c:showLeaderLines val="0"/>
        </c:dLbls>
        <c:firstSliceAng val="0"/>
        <c:holeSize val="50"/>
      </c:doughnutChart>
      <c:spPr>
        <a:noFill/>
        <a:ln>
          <a:noFill/>
        </a:ln>
        <a:effectLst/>
      </c:spPr>
    </c:plotArea>
    <c:legend>
      <c:legendPos val="r"/>
      <c:overlay val="0"/>
      <c:spPr>
        <a:solidFill>
          <a:schemeClr val="lt1">
            <a:lumMod val="95000"/>
            <a:alpha val="39000"/>
          </a:schemeClr>
        </a:solidFill>
        <a:ln>
          <a:noFill/>
        </a:ln>
        <a:effectLst/>
      </c:spPr>
      <c:txPr>
        <a:bodyPr rot="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fr-FR"/>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fr-FR"/>
    </a:p>
  </c:txPr>
  <c:externalData r:id="rId3">
    <c:autoUpdate val="0"/>
  </c:externalData>
</c:chartSpace>
</file>

<file path=ppt/charts/colors1.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BD266DB-F126-4F86-85DD-C4F4E0C6FCFD}" type="datetimeFigureOut">
              <a:rPr lang="fr-FR" smtClean="0"/>
              <a:t>14/10/2025</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1C1D0B9-990D-4BBA-961D-EABC906808BD}" type="slidenum">
              <a:rPr lang="fr-FR" smtClean="0"/>
              <a:t>‹N°›</a:t>
            </a:fld>
            <a:endParaRPr lang="fr-FR"/>
          </a:p>
        </p:txBody>
      </p:sp>
    </p:spTree>
    <p:extLst>
      <p:ext uri="{BB962C8B-B14F-4D97-AF65-F5344CB8AC3E}">
        <p14:creationId xmlns:p14="http://schemas.microsoft.com/office/powerpoint/2010/main" val="40812086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C1C1D0B9-990D-4BBA-961D-EABC906808BD}" type="slidenum">
              <a:rPr lang="fr-FR" smtClean="0"/>
              <a:t>1</a:t>
            </a:fld>
            <a:endParaRPr lang="fr-FR"/>
          </a:p>
        </p:txBody>
      </p:sp>
    </p:spTree>
    <p:extLst>
      <p:ext uri="{BB962C8B-B14F-4D97-AF65-F5344CB8AC3E}">
        <p14:creationId xmlns:p14="http://schemas.microsoft.com/office/powerpoint/2010/main" val="9314295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2D28DB-9932-7A83-3333-D12ED4F6698D}"/>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EF2C6F1B-C6EE-34C1-6770-52EEC1B1F67B}"/>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6ECEA462-B62E-C1EE-B67D-40D21C741BA0}"/>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30537BC5-4F3A-736B-6917-AF04E67C6554}"/>
              </a:ext>
            </a:extLst>
          </p:cNvPr>
          <p:cNvSpPr>
            <a:spLocks noGrp="1"/>
          </p:cNvSpPr>
          <p:nvPr>
            <p:ph type="sldNum" sz="quarter" idx="5"/>
          </p:nvPr>
        </p:nvSpPr>
        <p:spPr/>
        <p:txBody>
          <a:bodyPr/>
          <a:lstStyle/>
          <a:p>
            <a:fld id="{C1C1D0B9-990D-4BBA-961D-EABC906808BD}" type="slidenum">
              <a:rPr lang="fr-FR" smtClean="0"/>
              <a:t>11</a:t>
            </a:fld>
            <a:endParaRPr lang="fr-FR"/>
          </a:p>
        </p:txBody>
      </p:sp>
    </p:spTree>
    <p:extLst>
      <p:ext uri="{BB962C8B-B14F-4D97-AF65-F5344CB8AC3E}">
        <p14:creationId xmlns:p14="http://schemas.microsoft.com/office/powerpoint/2010/main" val="12749897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C1C1D0B9-990D-4BBA-961D-EABC906808BD}" type="slidenum">
              <a:rPr lang="fr-FR" smtClean="0"/>
              <a:t>12</a:t>
            </a:fld>
            <a:endParaRPr lang="fr-FR"/>
          </a:p>
        </p:txBody>
      </p:sp>
    </p:spTree>
    <p:extLst>
      <p:ext uri="{BB962C8B-B14F-4D97-AF65-F5344CB8AC3E}">
        <p14:creationId xmlns:p14="http://schemas.microsoft.com/office/powerpoint/2010/main" val="6126105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7D98A4-8379-19B1-4424-A29F8377C00C}"/>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28F028D0-E88F-67FE-90DD-17DA83FFA012}"/>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2AF089F3-9228-B606-BD8B-30F58E448E5F}"/>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86C5CC25-2ABA-B7BF-C84C-EA9E8F4F92C1}"/>
              </a:ext>
            </a:extLst>
          </p:cNvPr>
          <p:cNvSpPr>
            <a:spLocks noGrp="1"/>
          </p:cNvSpPr>
          <p:nvPr>
            <p:ph type="sldNum" sz="quarter" idx="5"/>
          </p:nvPr>
        </p:nvSpPr>
        <p:spPr/>
        <p:txBody>
          <a:bodyPr/>
          <a:lstStyle/>
          <a:p>
            <a:fld id="{C1C1D0B9-990D-4BBA-961D-EABC906808BD}" type="slidenum">
              <a:rPr lang="fr-FR" smtClean="0"/>
              <a:t>14</a:t>
            </a:fld>
            <a:endParaRPr lang="fr-FR"/>
          </a:p>
        </p:txBody>
      </p:sp>
    </p:spTree>
    <p:extLst>
      <p:ext uri="{BB962C8B-B14F-4D97-AF65-F5344CB8AC3E}">
        <p14:creationId xmlns:p14="http://schemas.microsoft.com/office/powerpoint/2010/main" val="36605538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30E2BF-917F-71A6-AFD9-DFBD0442420A}"/>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862E37F5-E4EE-5255-41C2-103B9FE0E0F6}"/>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6239EA70-DB52-ED19-5D0F-3805B9E9AFF9}"/>
              </a:ext>
            </a:extLst>
          </p:cNvPr>
          <p:cNvSpPr>
            <a:spLocks noGrp="1"/>
          </p:cNvSpPr>
          <p:nvPr>
            <p:ph type="body" idx="1"/>
          </p:nvPr>
        </p:nvSpPr>
        <p:spPr/>
        <p:txBody>
          <a:bodyPr/>
          <a:lstStyle/>
          <a:p>
            <a:pPr marL="0" indent="0">
              <a:buNone/>
            </a:pPr>
            <a:r>
              <a:rPr lang="fr-FR" b="1" dirty="0"/>
              <a:t>La séquence de freinage dégressif se déroule de la manière suivante :</a:t>
            </a:r>
          </a:p>
          <a:p>
            <a:pPr marL="228600" indent="-228600">
              <a:buAutoNum type="arabicPeriod"/>
            </a:pPr>
            <a:r>
              <a:rPr lang="fr-FR" dirty="0"/>
              <a:t>Commencer gentiment avec le frein arrière : </a:t>
            </a:r>
          </a:p>
          <a:p>
            <a:pPr marL="0" indent="0">
              <a:buNone/>
            </a:pPr>
            <a:r>
              <a:rPr lang="fr-FR" dirty="0"/>
              <a:t>comme la moto va exercer son effort principalement sur le train avant, commencer par l'arrière permet de stabiliser la moto en comprimant un peu l'amortisseur arrière. </a:t>
            </a:r>
          </a:p>
          <a:p>
            <a:pPr marL="0" indent="0">
              <a:buNone/>
            </a:pPr>
            <a:r>
              <a:rPr lang="fr-FR" dirty="0"/>
              <a:t>Ceci est encore plus important si vous avez un passager ou des bagages.</a:t>
            </a:r>
          </a:p>
          <a:p>
            <a:endParaRPr lang="fr-FR" dirty="0"/>
          </a:p>
          <a:p>
            <a:r>
              <a:rPr lang="fr-FR" dirty="0"/>
              <a:t>2.    Une fraction de seconde plus tard, prendre le frein avant</a:t>
            </a:r>
          </a:p>
          <a:p>
            <a:r>
              <a:rPr lang="fr-FR" dirty="0"/>
              <a:t>L'action sur l'arrière ayant abaissé le centre de gravité, la stabilité globale aura augmenté, ce qui permet de réduire le mouvement de transfert de charge sur le pneu avant, ce qui permet de freiner plus fort.</a:t>
            </a:r>
          </a:p>
          <a:p>
            <a:endParaRPr lang="fr-FR" dirty="0"/>
          </a:p>
          <a:p>
            <a:pPr marL="228600" indent="-228600">
              <a:buAutoNum type="arabicPeriod" startAt="3"/>
            </a:pPr>
            <a:r>
              <a:rPr lang="fr-FR" dirty="0"/>
              <a:t>Une fraction de seconde plus tard, exercer plus de pression sur le frein avant </a:t>
            </a:r>
          </a:p>
          <a:p>
            <a:pPr marL="0" indent="0">
              <a:buNone/>
            </a:pPr>
            <a:r>
              <a:rPr lang="fr-FR" dirty="0"/>
              <a:t>Le pneu avant étant désormais chargé, il est capable d'être mis en contrainte et d'encaisser tout l'effort maximal de décélération et à ce moment, le frein arrière devient inutile. </a:t>
            </a:r>
          </a:p>
          <a:p>
            <a:pPr marL="0" indent="0">
              <a:buNone/>
            </a:pPr>
            <a:r>
              <a:rPr lang="fr-FR" dirty="0"/>
              <a:t>C'est quand le transfert de charge est effectué que la puissance de freinage peut être sollicitée à son optimum. </a:t>
            </a:r>
          </a:p>
          <a:p>
            <a:pPr marL="0" indent="0">
              <a:buNone/>
            </a:pPr>
            <a:r>
              <a:rPr lang="fr-FR" dirty="0"/>
              <a:t>À l'inverse, prendre brutalement le frein avant sans avoir au préalable effectué ce transfert de charge présente de forts risques de blocage, puisque l'on va durement solliciter un pneumatique qui n'est pas chargé de manière optimale.</a:t>
            </a:r>
          </a:p>
          <a:p>
            <a:endParaRPr lang="fr-FR" dirty="0"/>
          </a:p>
          <a:p>
            <a:r>
              <a:rPr lang="fr-FR" dirty="0"/>
              <a:t>Dans le virage,  il est conseillé de relâcher le frein avant au risque de redresser la moto. </a:t>
            </a:r>
          </a:p>
          <a:p>
            <a:r>
              <a:rPr lang="fr-FR" dirty="0"/>
              <a:t>Le frein arrière peut encore être sollicité si besoin</a:t>
            </a:r>
          </a:p>
          <a:p>
            <a:endParaRPr lang="fr-FR" dirty="0"/>
          </a:p>
          <a:p>
            <a:r>
              <a:rPr lang="fr-FR" dirty="0"/>
              <a:t>Il est possible de freiner de l’avant dans un virage à condition de connaitre la technique :</a:t>
            </a:r>
          </a:p>
          <a:p>
            <a:r>
              <a:rPr lang="fr-FR" dirty="0"/>
              <a:t>Freinage avec douceur pour ne pas comprimer la fourche (ou peu).</a:t>
            </a:r>
          </a:p>
          <a:p>
            <a:r>
              <a:rPr lang="fr-FR" dirty="0"/>
              <a:t>C’est la remontée de la fourche après la compression qui déstabilise la moto et la fait se redresser.</a:t>
            </a:r>
          </a:p>
          <a:p>
            <a:endParaRPr lang="fr-FR" dirty="0"/>
          </a:p>
        </p:txBody>
      </p:sp>
      <p:sp>
        <p:nvSpPr>
          <p:cNvPr id="4" name="Espace réservé du numéro de diapositive 3">
            <a:extLst>
              <a:ext uri="{FF2B5EF4-FFF2-40B4-BE49-F238E27FC236}">
                <a16:creationId xmlns:a16="http://schemas.microsoft.com/office/drawing/2014/main" id="{6E0A9C3D-C7FD-1BDA-CD0C-03E3206152D0}"/>
              </a:ext>
            </a:extLst>
          </p:cNvPr>
          <p:cNvSpPr>
            <a:spLocks noGrp="1"/>
          </p:cNvSpPr>
          <p:nvPr>
            <p:ph type="sldNum" sz="quarter" idx="5"/>
          </p:nvPr>
        </p:nvSpPr>
        <p:spPr/>
        <p:txBody>
          <a:bodyPr/>
          <a:lstStyle/>
          <a:p>
            <a:fld id="{C1C1D0B9-990D-4BBA-961D-EABC906808BD}" type="slidenum">
              <a:rPr lang="fr-FR" smtClean="0"/>
              <a:t>15</a:t>
            </a:fld>
            <a:endParaRPr lang="fr-FR"/>
          </a:p>
        </p:txBody>
      </p:sp>
    </p:spTree>
    <p:extLst>
      <p:ext uri="{BB962C8B-B14F-4D97-AF65-F5344CB8AC3E}">
        <p14:creationId xmlns:p14="http://schemas.microsoft.com/office/powerpoint/2010/main" val="16445874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8036BA-175C-F5C9-3C0D-2F254BDA2F18}"/>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AA73890B-6CBF-0496-909A-B6F13834A121}"/>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8285F0F2-97D8-77B4-CA6D-4FDCEFABD410}"/>
              </a:ext>
            </a:extLst>
          </p:cNvPr>
          <p:cNvSpPr>
            <a:spLocks noGrp="1"/>
          </p:cNvSpPr>
          <p:nvPr>
            <p:ph type="body" idx="1"/>
          </p:nvPr>
        </p:nvSpPr>
        <p:spPr/>
        <p:txBody>
          <a:bodyPr/>
          <a:lstStyle/>
          <a:p>
            <a:pPr marL="0" indent="0">
              <a:lnSpc>
                <a:spcPct val="90000"/>
              </a:lnSpc>
              <a:buClr>
                <a:srgbClr val="AAFBF8"/>
              </a:buClr>
              <a:buNone/>
            </a:pPr>
            <a:r>
              <a:rPr lang="fr-FR" dirty="0">
                <a:solidFill>
                  <a:schemeClr val="bg1"/>
                </a:solidFill>
              </a:rPr>
              <a:t>T</a:t>
            </a:r>
            <a:r>
              <a:rPr lang="fr-FR" sz="1200" dirty="0">
                <a:solidFill>
                  <a:schemeClr val="bg1"/>
                </a:solidFill>
              </a:rPr>
              <a:t>out au long d’un virage, on adopte </a:t>
            </a:r>
            <a:r>
              <a:rPr lang="fr-FR" sz="1200" b="1" dirty="0">
                <a:solidFill>
                  <a:schemeClr val="bg1"/>
                </a:solidFill>
              </a:rPr>
              <a:t>plusieurs positions </a:t>
            </a:r>
            <a:r>
              <a:rPr lang="fr-FR" sz="1200" dirty="0">
                <a:solidFill>
                  <a:schemeClr val="bg1"/>
                </a:solidFill>
              </a:rPr>
              <a:t>sur la moto. </a:t>
            </a:r>
          </a:p>
          <a:p>
            <a:pPr marL="0" indent="0">
              <a:lnSpc>
                <a:spcPct val="90000"/>
              </a:lnSpc>
              <a:buClr>
                <a:srgbClr val="AAFBF8"/>
              </a:buClr>
              <a:buNone/>
            </a:pPr>
            <a:endParaRPr lang="fr-FR" sz="1200" dirty="0">
              <a:solidFill>
                <a:schemeClr val="bg1"/>
              </a:solidFill>
            </a:endParaRPr>
          </a:p>
          <a:p>
            <a:pPr marL="0" indent="0">
              <a:lnSpc>
                <a:spcPct val="90000"/>
              </a:lnSpc>
              <a:buClr>
                <a:srgbClr val="AAFBF8"/>
              </a:buClr>
              <a:buNone/>
            </a:pPr>
            <a:r>
              <a:rPr lang="fr-FR" sz="1200" dirty="0">
                <a:solidFill>
                  <a:schemeClr val="bg1"/>
                </a:solidFill>
              </a:rPr>
              <a:t>On veille à se placer sur la route de façon à bien voir et à être bien vu</a:t>
            </a:r>
          </a:p>
          <a:p>
            <a:pPr marL="0" indent="0">
              <a:lnSpc>
                <a:spcPct val="90000"/>
              </a:lnSpc>
              <a:buClr>
                <a:srgbClr val="AAFBF8"/>
              </a:buClr>
              <a:buNone/>
            </a:pPr>
            <a:endParaRPr lang="fr-FR" sz="1200" dirty="0">
              <a:solidFill>
                <a:schemeClr val="bg1"/>
              </a:solidFill>
            </a:endParaRPr>
          </a:p>
          <a:p>
            <a:pPr marL="0" indent="0">
              <a:lnSpc>
                <a:spcPct val="90000"/>
              </a:lnSpc>
              <a:buClr>
                <a:srgbClr val="AAFBF8"/>
              </a:buClr>
              <a:buNone/>
            </a:pPr>
            <a:r>
              <a:rPr lang="fr-FR" sz="1200" dirty="0">
                <a:solidFill>
                  <a:schemeClr val="bg1"/>
                </a:solidFill>
              </a:rPr>
              <a:t>À </a:t>
            </a:r>
            <a:r>
              <a:rPr lang="fr-FR" sz="1200" b="1" dirty="0">
                <a:solidFill>
                  <a:schemeClr val="bg1"/>
                </a:solidFill>
              </a:rPr>
              <a:t>l’approche d’un virage </a:t>
            </a:r>
            <a:r>
              <a:rPr lang="fr-FR" sz="1200" dirty="0">
                <a:solidFill>
                  <a:schemeClr val="bg1"/>
                </a:solidFill>
              </a:rPr>
              <a:t>à allure normale :</a:t>
            </a:r>
          </a:p>
          <a:p>
            <a:pPr>
              <a:lnSpc>
                <a:spcPct val="90000"/>
              </a:lnSpc>
              <a:buClr>
                <a:srgbClr val="AAFBF8"/>
              </a:buClr>
              <a:buFontTx/>
              <a:buChar char="-"/>
            </a:pPr>
            <a:r>
              <a:rPr lang="fr-FR" sz="1200" b="1" dirty="0">
                <a:solidFill>
                  <a:schemeClr val="bg1"/>
                </a:solidFill>
              </a:rPr>
              <a:t>regard au loin</a:t>
            </a:r>
            <a:r>
              <a:rPr lang="fr-FR" sz="1200" dirty="0">
                <a:solidFill>
                  <a:schemeClr val="bg1"/>
                </a:solidFill>
              </a:rPr>
              <a:t> pendant la prise d’information puis pendant le virage </a:t>
            </a:r>
          </a:p>
          <a:p>
            <a:pPr>
              <a:lnSpc>
                <a:spcPct val="90000"/>
              </a:lnSpc>
              <a:buClr>
                <a:srgbClr val="AAFBF8"/>
              </a:buClr>
              <a:buFontTx/>
              <a:buChar char="-"/>
            </a:pPr>
            <a:r>
              <a:rPr lang="fr-FR" sz="1200" dirty="0">
                <a:solidFill>
                  <a:schemeClr val="bg1"/>
                </a:solidFill>
              </a:rPr>
              <a:t>Placement sur la voie</a:t>
            </a:r>
          </a:p>
          <a:p>
            <a:pPr>
              <a:lnSpc>
                <a:spcPct val="90000"/>
              </a:lnSpc>
              <a:buClr>
                <a:srgbClr val="AAFBF8"/>
              </a:buClr>
              <a:buFontTx/>
              <a:buChar char="-"/>
            </a:pPr>
            <a:r>
              <a:rPr lang="fr-FR" sz="1200" dirty="0">
                <a:solidFill>
                  <a:schemeClr val="bg1"/>
                </a:solidFill>
              </a:rPr>
              <a:t>Lors de </a:t>
            </a:r>
            <a:r>
              <a:rPr lang="fr-FR" sz="1200" b="1" dirty="0">
                <a:solidFill>
                  <a:schemeClr val="bg1"/>
                </a:solidFill>
              </a:rPr>
              <a:t>la décélération et du freinage</a:t>
            </a:r>
            <a:r>
              <a:rPr lang="fr-FR" sz="1200" dirty="0">
                <a:solidFill>
                  <a:schemeClr val="bg1"/>
                </a:solidFill>
              </a:rPr>
              <a:t>, on contracte les bras (ou les tendre) afin d’éviter de s’écraser contre le guidon. </a:t>
            </a:r>
          </a:p>
          <a:p>
            <a:pPr>
              <a:lnSpc>
                <a:spcPct val="90000"/>
              </a:lnSpc>
              <a:buClr>
                <a:srgbClr val="AAFBF8"/>
              </a:buClr>
              <a:buFontTx/>
              <a:buChar char="-"/>
            </a:pPr>
            <a:endParaRPr lang="fr-FR" sz="1200" dirty="0">
              <a:solidFill>
                <a:schemeClr val="bg1"/>
              </a:solidFill>
            </a:endParaRPr>
          </a:p>
          <a:p>
            <a:pPr marL="0" indent="0">
              <a:lnSpc>
                <a:spcPct val="90000"/>
              </a:lnSpc>
              <a:buClr>
                <a:srgbClr val="AAFBF8"/>
              </a:buClr>
              <a:buNone/>
            </a:pPr>
            <a:endParaRPr lang="fr-FR" sz="1000" dirty="0">
              <a:solidFill>
                <a:schemeClr val="bg1"/>
              </a:solidFill>
            </a:endParaRPr>
          </a:p>
          <a:p>
            <a:pPr marL="0" indent="0">
              <a:buNone/>
            </a:pPr>
            <a:r>
              <a:rPr lang="fr-FR" sz="1000" dirty="0"/>
              <a:t>Les </a:t>
            </a:r>
            <a:r>
              <a:rPr lang="fr-FR" sz="1000" b="1" dirty="0"/>
              <a:t>Différents appuis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000" dirty="0">
                <a:solidFill>
                  <a:schemeClr val="bg1"/>
                </a:solidFill>
              </a:rPr>
              <a:t>Dans le virage on pousse sur le guidon avec le bras se trouvant à l’intérieur du virage afin de commencer un « contre-guidage »</a:t>
            </a:r>
          </a:p>
          <a:p>
            <a:pPr marL="0" indent="0">
              <a:buNone/>
            </a:pPr>
            <a:r>
              <a:rPr lang="fr-FR" sz="1000" dirty="0"/>
              <a:t>Au moment du virage, on poussera sur le guidon :</a:t>
            </a:r>
          </a:p>
          <a:p>
            <a:pPr marL="0" indent="0">
              <a:buNone/>
            </a:pPr>
            <a:r>
              <a:rPr lang="fr-FR" sz="1000" dirty="0"/>
              <a:t>		- a droite pour un virage à gauche</a:t>
            </a:r>
          </a:p>
          <a:p>
            <a:pPr marL="0" indent="0">
              <a:buNone/>
            </a:pPr>
            <a:r>
              <a:rPr lang="fr-FR" sz="1000" dirty="0"/>
              <a:t>		- à gauche pour un virage à droite</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000" dirty="0">
                <a:solidFill>
                  <a:schemeClr val="bg1"/>
                </a:solidFill>
              </a:rPr>
              <a:t>On peut aussi tirer avec le bras extérieur ou faire 2 deux</a:t>
            </a:r>
          </a:p>
          <a:p>
            <a:pPr marL="0" indent="0">
              <a:buNone/>
            </a:pPr>
            <a:endParaRPr lang="fr-FR" sz="1000" b="1" dirty="0"/>
          </a:p>
          <a:p>
            <a:pPr marL="0" indent="0">
              <a:buNone/>
            </a:pPr>
            <a:endParaRPr lang="fr-FR" sz="1000" b="1" dirty="0"/>
          </a:p>
          <a:p>
            <a:pPr marL="0" indent="0">
              <a:buNone/>
            </a:pPr>
            <a:r>
              <a:rPr lang="fr-FR" sz="1000" b="1" dirty="0"/>
              <a:t>On appuie sur le pied intérieur</a:t>
            </a:r>
          </a:p>
          <a:p>
            <a:pPr marL="0" indent="0">
              <a:buNone/>
            </a:pPr>
            <a:r>
              <a:rPr lang="fr-FR" sz="1000" b="1" dirty="0"/>
              <a:t>On pousse sur le genou extérieur</a:t>
            </a:r>
          </a:p>
          <a:p>
            <a:pPr marL="0" indent="0">
              <a:lnSpc>
                <a:spcPct val="90000"/>
              </a:lnSpc>
              <a:buClr>
                <a:srgbClr val="AAFBF8"/>
              </a:buClr>
              <a:buNone/>
            </a:pPr>
            <a:endParaRPr lang="fr-FR" sz="1000" dirty="0">
              <a:solidFill>
                <a:schemeClr val="bg1"/>
              </a:solidFill>
            </a:endParaRPr>
          </a:p>
          <a:p>
            <a:endParaRPr lang="fr-FR" dirty="0"/>
          </a:p>
        </p:txBody>
      </p:sp>
      <p:sp>
        <p:nvSpPr>
          <p:cNvPr id="4" name="Espace réservé du numéro de diapositive 3">
            <a:extLst>
              <a:ext uri="{FF2B5EF4-FFF2-40B4-BE49-F238E27FC236}">
                <a16:creationId xmlns:a16="http://schemas.microsoft.com/office/drawing/2014/main" id="{F8991D34-3894-5494-C19A-A9BA74180E36}"/>
              </a:ext>
            </a:extLst>
          </p:cNvPr>
          <p:cNvSpPr>
            <a:spLocks noGrp="1"/>
          </p:cNvSpPr>
          <p:nvPr>
            <p:ph type="sldNum" sz="quarter" idx="5"/>
          </p:nvPr>
        </p:nvSpPr>
        <p:spPr/>
        <p:txBody>
          <a:bodyPr/>
          <a:lstStyle/>
          <a:p>
            <a:fld id="{C1C1D0B9-990D-4BBA-961D-EABC906808BD}" type="slidenum">
              <a:rPr lang="fr-FR" smtClean="0"/>
              <a:t>16</a:t>
            </a:fld>
            <a:endParaRPr lang="fr-FR"/>
          </a:p>
        </p:txBody>
      </p:sp>
    </p:spTree>
    <p:extLst>
      <p:ext uri="{BB962C8B-B14F-4D97-AF65-F5344CB8AC3E}">
        <p14:creationId xmlns:p14="http://schemas.microsoft.com/office/powerpoint/2010/main" val="38591537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D0DA2E-E85A-5DDA-8B7F-FAB016BF5B61}"/>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4A16FCD6-7588-C8D2-4E5A-148EF2CAEF3E}"/>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336DC083-5CAA-82B4-F7E1-80A20371B38B}"/>
              </a:ext>
            </a:extLst>
          </p:cNvPr>
          <p:cNvSpPr>
            <a:spLocks noGrp="1"/>
          </p:cNvSpPr>
          <p:nvPr>
            <p:ph type="body" idx="1"/>
          </p:nvPr>
        </p:nvSpPr>
        <p:spPr/>
        <p:txBody>
          <a:bodyPr/>
          <a:lstStyle/>
          <a:p>
            <a:pPr marL="0" indent="0">
              <a:lnSpc>
                <a:spcPct val="90000"/>
              </a:lnSpc>
              <a:buClr>
                <a:srgbClr val="AAFBF8"/>
              </a:buClr>
              <a:buNone/>
            </a:pPr>
            <a:r>
              <a:rPr lang="fr-FR" sz="2800" dirty="0">
                <a:solidFill>
                  <a:schemeClr val="bg1"/>
                </a:solidFill>
              </a:rPr>
              <a:t>Position 1</a:t>
            </a:r>
          </a:p>
          <a:p>
            <a:pPr>
              <a:lnSpc>
                <a:spcPct val="90000"/>
              </a:lnSpc>
            </a:pPr>
            <a:r>
              <a:rPr lang="fr-FR" sz="2000" b="1" dirty="0">
                <a:solidFill>
                  <a:schemeClr val="bg1"/>
                </a:solidFill>
              </a:rPr>
              <a:t>Dans l’axe de la moto </a:t>
            </a:r>
            <a:r>
              <a:rPr lang="fr-FR" sz="2000" dirty="0">
                <a:solidFill>
                  <a:schemeClr val="bg1"/>
                </a:solidFill>
              </a:rPr>
              <a:t>:</a:t>
            </a:r>
          </a:p>
          <a:p>
            <a:pPr>
              <a:lnSpc>
                <a:spcPct val="90000"/>
              </a:lnSpc>
              <a:buFontTx/>
              <a:buChar char="-"/>
            </a:pPr>
            <a:r>
              <a:rPr lang="fr-FR" sz="2000" dirty="0">
                <a:solidFill>
                  <a:schemeClr val="bg1"/>
                </a:solidFill>
              </a:rPr>
              <a:t>Avantage : c’est plus naturel</a:t>
            </a:r>
          </a:p>
          <a:p>
            <a:pPr>
              <a:lnSpc>
                <a:spcPct val="90000"/>
              </a:lnSpc>
              <a:buFontTx/>
              <a:buChar char="-"/>
            </a:pPr>
            <a:r>
              <a:rPr lang="fr-FR" sz="2000" dirty="0">
                <a:solidFill>
                  <a:schemeClr val="bg1"/>
                </a:solidFill>
              </a:rPr>
              <a:t>Inconvénients : </a:t>
            </a:r>
          </a:p>
          <a:p>
            <a:pPr lvl="1">
              <a:lnSpc>
                <a:spcPct val="90000"/>
              </a:lnSpc>
              <a:buFontTx/>
              <a:buChar char="-"/>
            </a:pPr>
            <a:r>
              <a:rPr lang="fr-FR" sz="2000" dirty="0">
                <a:solidFill>
                  <a:schemeClr val="bg1"/>
                </a:solidFill>
              </a:rPr>
              <a:t>la tête peut légèrement déborder dans la voie opposée</a:t>
            </a:r>
          </a:p>
          <a:p>
            <a:pPr lvl="1">
              <a:lnSpc>
                <a:spcPct val="90000"/>
              </a:lnSpc>
              <a:buFontTx/>
              <a:buChar char="-"/>
            </a:pPr>
            <a:r>
              <a:rPr lang="fr-FR" sz="2000" dirty="0">
                <a:solidFill>
                  <a:schemeClr val="bg1"/>
                </a:solidFill>
              </a:rPr>
              <a:t>Ca peut perturber la sensation d’équilibre en penchant la tête dans l’axe du corps</a:t>
            </a:r>
          </a:p>
          <a:p>
            <a:endParaRPr lang="fr-FR" dirty="0"/>
          </a:p>
        </p:txBody>
      </p:sp>
      <p:sp>
        <p:nvSpPr>
          <p:cNvPr id="4" name="Espace réservé du numéro de diapositive 3">
            <a:extLst>
              <a:ext uri="{FF2B5EF4-FFF2-40B4-BE49-F238E27FC236}">
                <a16:creationId xmlns:a16="http://schemas.microsoft.com/office/drawing/2014/main" id="{B368E71E-4F9B-4F6F-4899-C6AB94123D5E}"/>
              </a:ext>
            </a:extLst>
          </p:cNvPr>
          <p:cNvSpPr>
            <a:spLocks noGrp="1"/>
          </p:cNvSpPr>
          <p:nvPr>
            <p:ph type="sldNum" sz="quarter" idx="5"/>
          </p:nvPr>
        </p:nvSpPr>
        <p:spPr/>
        <p:txBody>
          <a:bodyPr/>
          <a:lstStyle/>
          <a:p>
            <a:fld id="{C1C1D0B9-990D-4BBA-961D-EABC906808BD}" type="slidenum">
              <a:rPr lang="fr-FR" smtClean="0"/>
              <a:t>17</a:t>
            </a:fld>
            <a:endParaRPr lang="fr-FR"/>
          </a:p>
        </p:txBody>
      </p:sp>
    </p:spTree>
    <p:extLst>
      <p:ext uri="{BB962C8B-B14F-4D97-AF65-F5344CB8AC3E}">
        <p14:creationId xmlns:p14="http://schemas.microsoft.com/office/powerpoint/2010/main" val="72389576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8CD372-5BC2-D248-8486-0DAA69A4D90B}"/>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A5359446-F87F-0EDF-41A1-E27CADCD0A0C}"/>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E3A1DE32-0160-D0BD-7DA5-B1F812467BE0}"/>
              </a:ext>
            </a:extLst>
          </p:cNvPr>
          <p:cNvSpPr>
            <a:spLocks noGrp="1"/>
          </p:cNvSpPr>
          <p:nvPr>
            <p:ph type="body" idx="1"/>
          </p:nvPr>
        </p:nvSpPr>
        <p:spPr/>
        <p:txBody>
          <a:bodyPr/>
          <a:lstStyle/>
          <a:p>
            <a:pPr marL="0" indent="0">
              <a:lnSpc>
                <a:spcPct val="90000"/>
              </a:lnSpc>
              <a:buNone/>
            </a:pPr>
            <a:r>
              <a:rPr lang="fr-FR" sz="1400" dirty="0"/>
              <a:t>Position 2</a:t>
            </a:r>
          </a:p>
          <a:p>
            <a:pPr marL="0" indent="0">
              <a:lnSpc>
                <a:spcPct val="90000"/>
              </a:lnSpc>
              <a:buNone/>
            </a:pPr>
            <a:r>
              <a:rPr lang="fr-FR" sz="1400" b="1" dirty="0"/>
              <a:t>Buste sorti vers l’intérieur</a:t>
            </a:r>
          </a:p>
          <a:p>
            <a:pPr>
              <a:lnSpc>
                <a:spcPct val="90000"/>
              </a:lnSpc>
              <a:buFontTx/>
              <a:buChar char="-"/>
            </a:pPr>
            <a:r>
              <a:rPr lang="fr-FR" sz="1400" dirty="0"/>
              <a:t>Avantage : réduit l’angle pris par la moto (utile en cas de faible adhérence)</a:t>
            </a:r>
          </a:p>
          <a:p>
            <a:pPr>
              <a:lnSpc>
                <a:spcPct val="90000"/>
              </a:lnSpc>
              <a:buFontTx/>
              <a:buChar char="-"/>
            </a:pPr>
            <a:r>
              <a:rPr lang="fr-FR" sz="1400" dirty="0"/>
              <a:t>Inconvénients :</a:t>
            </a:r>
          </a:p>
          <a:p>
            <a:pPr lvl="1">
              <a:lnSpc>
                <a:spcPct val="90000"/>
              </a:lnSpc>
              <a:buFontTx/>
              <a:buChar char="-"/>
            </a:pPr>
            <a:r>
              <a:rPr lang="fr-FR" sz="1400" dirty="0"/>
              <a:t>La sortie du virage apparaît plus tard</a:t>
            </a:r>
          </a:p>
          <a:p>
            <a:pPr lvl="1">
              <a:lnSpc>
                <a:spcPct val="90000"/>
              </a:lnSpc>
              <a:buFontTx/>
              <a:buChar char="-"/>
            </a:pPr>
            <a:r>
              <a:rPr lang="fr-FR" sz="1400" dirty="0"/>
              <a:t>Réduit la réactivité sur la moto</a:t>
            </a:r>
          </a:p>
          <a:p>
            <a:pPr marL="457200" lvl="1" indent="0">
              <a:lnSpc>
                <a:spcPct val="90000"/>
              </a:lnSpc>
              <a:buNone/>
            </a:pPr>
            <a:endParaRPr lang="fr-FR" sz="1400" dirty="0"/>
          </a:p>
          <a:p>
            <a:pPr marL="457200" lvl="1" indent="0">
              <a:lnSpc>
                <a:spcPct val="90000"/>
              </a:lnSpc>
              <a:buNone/>
            </a:pPr>
            <a:r>
              <a:rPr lang="fr-FR" sz="1400" dirty="0"/>
              <a:t>On peut l’utiliser dans le cas ou la visibilité est optimale ou lorsque l’adhérence est précaire</a:t>
            </a:r>
          </a:p>
          <a:p>
            <a:pPr marL="457200" lvl="1" indent="0">
              <a:lnSpc>
                <a:spcPct val="90000"/>
              </a:lnSpc>
              <a:buNone/>
            </a:pPr>
            <a:endParaRPr lang="fr-FR" sz="1400" dirty="0"/>
          </a:p>
          <a:p>
            <a:pPr>
              <a:lnSpc>
                <a:spcPct val="90000"/>
              </a:lnSpc>
            </a:pPr>
            <a:endParaRPr lang="fr-FR" sz="1400" dirty="0"/>
          </a:p>
        </p:txBody>
      </p:sp>
      <p:sp>
        <p:nvSpPr>
          <p:cNvPr id="4" name="Espace réservé du numéro de diapositive 3">
            <a:extLst>
              <a:ext uri="{FF2B5EF4-FFF2-40B4-BE49-F238E27FC236}">
                <a16:creationId xmlns:a16="http://schemas.microsoft.com/office/drawing/2014/main" id="{06B6CB07-86DC-7436-77A5-57206DFD448A}"/>
              </a:ext>
            </a:extLst>
          </p:cNvPr>
          <p:cNvSpPr>
            <a:spLocks noGrp="1"/>
          </p:cNvSpPr>
          <p:nvPr>
            <p:ph type="sldNum" sz="quarter" idx="5"/>
          </p:nvPr>
        </p:nvSpPr>
        <p:spPr/>
        <p:txBody>
          <a:bodyPr/>
          <a:lstStyle/>
          <a:p>
            <a:fld id="{C1C1D0B9-990D-4BBA-961D-EABC906808BD}" type="slidenum">
              <a:rPr lang="fr-FR" smtClean="0"/>
              <a:t>18</a:t>
            </a:fld>
            <a:endParaRPr lang="fr-FR"/>
          </a:p>
        </p:txBody>
      </p:sp>
    </p:spTree>
    <p:extLst>
      <p:ext uri="{BB962C8B-B14F-4D97-AF65-F5344CB8AC3E}">
        <p14:creationId xmlns:p14="http://schemas.microsoft.com/office/powerpoint/2010/main" val="98470929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83AE8B-9FF6-4DAB-0553-59CC6428FA67}"/>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1DB19F6D-F77E-D3C0-31CD-AFC146E5DB6F}"/>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86577B91-5A3A-1AD9-A59B-1C1176EEA667}"/>
              </a:ext>
            </a:extLst>
          </p:cNvPr>
          <p:cNvSpPr>
            <a:spLocks noGrp="1"/>
          </p:cNvSpPr>
          <p:nvPr>
            <p:ph type="body" idx="1"/>
          </p:nvPr>
        </p:nvSpPr>
        <p:spPr/>
        <p:txBody>
          <a:bodyPr/>
          <a:lstStyle/>
          <a:p>
            <a:pPr marL="0" indent="0">
              <a:lnSpc>
                <a:spcPct val="90000"/>
              </a:lnSpc>
              <a:buNone/>
            </a:pPr>
            <a:r>
              <a:rPr lang="fr-FR" sz="1400" dirty="0"/>
              <a:t>Position3</a:t>
            </a:r>
          </a:p>
          <a:p>
            <a:pPr marL="0" indent="0">
              <a:lnSpc>
                <a:spcPct val="90000"/>
              </a:lnSpc>
              <a:buNone/>
            </a:pPr>
            <a:r>
              <a:rPr lang="fr-FR" sz="1400" b="1" dirty="0"/>
              <a:t>Buste perpendiculaire à la route</a:t>
            </a:r>
          </a:p>
          <a:p>
            <a:pPr>
              <a:lnSpc>
                <a:spcPct val="90000"/>
              </a:lnSpc>
              <a:buFontTx/>
              <a:buChar char="-"/>
            </a:pPr>
            <a:r>
              <a:rPr lang="fr-FR" sz="1400" dirty="0"/>
              <a:t>Avantage : la sortie du virage est visible plus tôt</a:t>
            </a:r>
          </a:p>
          <a:p>
            <a:pPr>
              <a:lnSpc>
                <a:spcPct val="90000"/>
              </a:lnSpc>
              <a:buFontTx/>
              <a:buChar char="-"/>
            </a:pPr>
            <a:r>
              <a:rPr lang="fr-FR" sz="1400" dirty="0"/>
              <a:t>Inconvénient : Réduit l’angle de la moto avec la route </a:t>
            </a:r>
            <a:r>
              <a:rPr lang="fr-FR" sz="1400" dirty="0">
                <a:sym typeface="Wingdings" panose="05000000000000000000" pitchFamily="2" charset="2"/>
              </a:rPr>
              <a:t> attention en cas d’adhérence précaire</a:t>
            </a:r>
          </a:p>
          <a:p>
            <a:pPr>
              <a:lnSpc>
                <a:spcPct val="90000"/>
              </a:lnSpc>
              <a:buFontTx/>
              <a:buChar char="-"/>
            </a:pPr>
            <a:endParaRPr lang="fr-FR" sz="1400" dirty="0">
              <a:sym typeface="Wingdings" panose="05000000000000000000" pitchFamily="2" charset="2"/>
            </a:endParaRPr>
          </a:p>
          <a:p>
            <a:pPr marL="0" indent="0">
              <a:lnSpc>
                <a:spcPct val="90000"/>
              </a:lnSpc>
              <a:buNone/>
            </a:pPr>
            <a:r>
              <a:rPr lang="fr-FR" sz="1400" dirty="0">
                <a:sym typeface="Wingdings" panose="05000000000000000000" pitchFamily="2" charset="2"/>
              </a:rPr>
              <a:t>Position adoptable dans des conditions optimales pour augmenter la visibilité dans un virage</a:t>
            </a:r>
            <a:endParaRPr lang="fr-FR" sz="1400" dirty="0"/>
          </a:p>
          <a:p>
            <a:pPr marL="0" indent="0">
              <a:lnSpc>
                <a:spcPct val="90000"/>
              </a:lnSpc>
              <a:buNone/>
            </a:pPr>
            <a:endParaRPr lang="fr-FR" sz="1400" dirty="0"/>
          </a:p>
        </p:txBody>
      </p:sp>
      <p:sp>
        <p:nvSpPr>
          <p:cNvPr id="4" name="Espace réservé du numéro de diapositive 3">
            <a:extLst>
              <a:ext uri="{FF2B5EF4-FFF2-40B4-BE49-F238E27FC236}">
                <a16:creationId xmlns:a16="http://schemas.microsoft.com/office/drawing/2014/main" id="{72C3F101-6B65-803A-0D45-3F2B0A434A95}"/>
              </a:ext>
            </a:extLst>
          </p:cNvPr>
          <p:cNvSpPr>
            <a:spLocks noGrp="1"/>
          </p:cNvSpPr>
          <p:nvPr>
            <p:ph type="sldNum" sz="quarter" idx="5"/>
          </p:nvPr>
        </p:nvSpPr>
        <p:spPr/>
        <p:txBody>
          <a:bodyPr/>
          <a:lstStyle/>
          <a:p>
            <a:fld id="{C1C1D0B9-990D-4BBA-961D-EABC906808BD}" type="slidenum">
              <a:rPr lang="fr-FR" smtClean="0"/>
              <a:t>19</a:t>
            </a:fld>
            <a:endParaRPr lang="fr-FR"/>
          </a:p>
        </p:txBody>
      </p:sp>
    </p:spTree>
    <p:extLst>
      <p:ext uri="{BB962C8B-B14F-4D97-AF65-F5344CB8AC3E}">
        <p14:creationId xmlns:p14="http://schemas.microsoft.com/office/powerpoint/2010/main" val="17418594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71F108-76E0-EBF3-1273-752F8A162F6E}"/>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262DD5F3-83EF-67A8-1563-E3300A11F606}"/>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EC7947DA-5F69-F086-906B-60E30F92BC89}"/>
              </a:ext>
            </a:extLst>
          </p:cNvPr>
          <p:cNvSpPr>
            <a:spLocks noGrp="1"/>
          </p:cNvSpPr>
          <p:nvPr>
            <p:ph type="body" idx="1"/>
          </p:nvPr>
        </p:nvSpPr>
        <p:spPr/>
        <p:txBody>
          <a:bodyPr/>
          <a:lstStyle/>
          <a:p>
            <a:pPr marL="0" indent="0">
              <a:lnSpc>
                <a:spcPct val="90000"/>
              </a:lnSpc>
              <a:buNone/>
            </a:pPr>
            <a:endParaRPr lang="fr-FR" sz="1400" dirty="0"/>
          </a:p>
        </p:txBody>
      </p:sp>
      <p:sp>
        <p:nvSpPr>
          <p:cNvPr id="4" name="Espace réservé du numéro de diapositive 3">
            <a:extLst>
              <a:ext uri="{FF2B5EF4-FFF2-40B4-BE49-F238E27FC236}">
                <a16:creationId xmlns:a16="http://schemas.microsoft.com/office/drawing/2014/main" id="{66D8F03F-82A0-2920-039D-7464E7EB6D45}"/>
              </a:ext>
            </a:extLst>
          </p:cNvPr>
          <p:cNvSpPr>
            <a:spLocks noGrp="1"/>
          </p:cNvSpPr>
          <p:nvPr>
            <p:ph type="sldNum" sz="quarter" idx="5"/>
          </p:nvPr>
        </p:nvSpPr>
        <p:spPr/>
        <p:txBody>
          <a:bodyPr/>
          <a:lstStyle/>
          <a:p>
            <a:fld id="{C1C1D0B9-990D-4BBA-961D-EABC906808BD}" type="slidenum">
              <a:rPr lang="fr-FR" smtClean="0"/>
              <a:t>20</a:t>
            </a:fld>
            <a:endParaRPr lang="fr-FR"/>
          </a:p>
        </p:txBody>
      </p:sp>
    </p:spTree>
    <p:extLst>
      <p:ext uri="{BB962C8B-B14F-4D97-AF65-F5344CB8AC3E}">
        <p14:creationId xmlns:p14="http://schemas.microsoft.com/office/powerpoint/2010/main" val="16258542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A04041-A78F-49D9-B6A7-26003C33932F}"/>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77FE92BE-A888-836B-59E8-2E8F0988458B}"/>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269F4873-DD34-EB90-3D00-5FA1634B7194}"/>
              </a:ext>
            </a:extLst>
          </p:cNvPr>
          <p:cNvSpPr>
            <a:spLocks noGrp="1"/>
          </p:cNvSpPr>
          <p:nvPr>
            <p:ph type="body" idx="1"/>
          </p:nvPr>
        </p:nvSpPr>
        <p:spPr/>
        <p:txBody>
          <a:bodyPr/>
          <a:lstStyle/>
          <a:p>
            <a:pPr marL="0" indent="0">
              <a:lnSpc>
                <a:spcPct val="90000"/>
              </a:lnSpc>
              <a:buNone/>
            </a:pPr>
            <a:endParaRPr lang="fr-FR" sz="1400" dirty="0"/>
          </a:p>
        </p:txBody>
      </p:sp>
      <p:sp>
        <p:nvSpPr>
          <p:cNvPr id="4" name="Espace réservé du numéro de diapositive 3">
            <a:extLst>
              <a:ext uri="{FF2B5EF4-FFF2-40B4-BE49-F238E27FC236}">
                <a16:creationId xmlns:a16="http://schemas.microsoft.com/office/drawing/2014/main" id="{6D5B7699-DEA2-A9FA-91C3-2A8E96063D85}"/>
              </a:ext>
            </a:extLst>
          </p:cNvPr>
          <p:cNvSpPr>
            <a:spLocks noGrp="1"/>
          </p:cNvSpPr>
          <p:nvPr>
            <p:ph type="sldNum" sz="quarter" idx="5"/>
          </p:nvPr>
        </p:nvSpPr>
        <p:spPr/>
        <p:txBody>
          <a:bodyPr/>
          <a:lstStyle/>
          <a:p>
            <a:fld id="{C1C1D0B9-990D-4BBA-961D-EABC906808BD}" type="slidenum">
              <a:rPr lang="fr-FR" smtClean="0"/>
              <a:t>21</a:t>
            </a:fld>
            <a:endParaRPr lang="fr-FR"/>
          </a:p>
        </p:txBody>
      </p:sp>
    </p:spTree>
    <p:extLst>
      <p:ext uri="{BB962C8B-B14F-4D97-AF65-F5344CB8AC3E}">
        <p14:creationId xmlns:p14="http://schemas.microsoft.com/office/powerpoint/2010/main" val="13726010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C1C1D0B9-990D-4BBA-961D-EABC906808BD}" type="slidenum">
              <a:rPr lang="fr-FR" smtClean="0"/>
              <a:t>3</a:t>
            </a:fld>
            <a:endParaRPr lang="fr-FR"/>
          </a:p>
        </p:txBody>
      </p:sp>
    </p:spTree>
    <p:extLst>
      <p:ext uri="{BB962C8B-B14F-4D97-AF65-F5344CB8AC3E}">
        <p14:creationId xmlns:p14="http://schemas.microsoft.com/office/powerpoint/2010/main" val="399656718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F7A083-8D37-E57A-679F-B20DDEE3AF92}"/>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C187E036-3019-9D15-BFBA-58F808D77343}"/>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310E3255-9B6A-99D7-A3C8-316EE154D753}"/>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9FE468B7-9BA4-E715-BB67-CC64B9C3507D}"/>
              </a:ext>
            </a:extLst>
          </p:cNvPr>
          <p:cNvSpPr>
            <a:spLocks noGrp="1"/>
          </p:cNvSpPr>
          <p:nvPr>
            <p:ph type="sldNum" sz="quarter" idx="5"/>
          </p:nvPr>
        </p:nvSpPr>
        <p:spPr/>
        <p:txBody>
          <a:bodyPr/>
          <a:lstStyle/>
          <a:p>
            <a:fld id="{C1C1D0B9-990D-4BBA-961D-EABC906808BD}" type="slidenum">
              <a:rPr lang="fr-FR" smtClean="0"/>
              <a:t>22</a:t>
            </a:fld>
            <a:endParaRPr lang="fr-FR"/>
          </a:p>
        </p:txBody>
      </p:sp>
    </p:spTree>
    <p:extLst>
      <p:ext uri="{BB962C8B-B14F-4D97-AF65-F5344CB8AC3E}">
        <p14:creationId xmlns:p14="http://schemas.microsoft.com/office/powerpoint/2010/main" val="410132527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90BC6C-956D-202B-F797-29A47F423295}"/>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DAE767A0-B3CD-A260-5357-279EAE03A936}"/>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035BDFAA-935A-149E-44BF-13A04CC54EC9}"/>
              </a:ext>
            </a:extLst>
          </p:cNvPr>
          <p:cNvSpPr>
            <a:spLocks noGrp="1"/>
          </p:cNvSpPr>
          <p:nvPr>
            <p:ph type="body" idx="1"/>
          </p:nvPr>
        </p:nvSpPr>
        <p:spPr/>
        <p:txBody>
          <a:bodyPr/>
          <a:lstStyle/>
          <a:p>
            <a:r>
              <a:rPr lang="fr-FR" sz="1400" dirty="0"/>
              <a:t>Regard mobile et évolutif</a:t>
            </a:r>
          </a:p>
          <a:p>
            <a:r>
              <a:rPr lang="fr-FR" sz="1400" dirty="0"/>
              <a:t>Phase de décélération</a:t>
            </a:r>
          </a:p>
          <a:p>
            <a:r>
              <a:rPr lang="fr-FR" sz="1400" dirty="0"/>
              <a:t>Phase de sollicitation : équilibre en v ou perpendiculaire, débrayage</a:t>
            </a:r>
          </a:p>
          <a:p>
            <a:r>
              <a:rPr lang="fr-FR" sz="1400" dirty="0"/>
              <a:t>Phase de reprise, accélération et point de patinage</a:t>
            </a:r>
          </a:p>
          <a:p>
            <a:r>
              <a:rPr lang="fr-FR" sz="1400" dirty="0"/>
              <a:t>Placement sur la chaussée </a:t>
            </a:r>
          </a:p>
          <a:p>
            <a:endParaRPr lang="fr-FR" sz="1400" dirty="0"/>
          </a:p>
          <a:p>
            <a:pPr marL="0" indent="0">
              <a:buFont typeface="Arial"/>
              <a:buNone/>
            </a:pPr>
            <a:endParaRPr lang="fr-FR" sz="2800" dirty="0"/>
          </a:p>
          <a:p>
            <a:pPr marL="0" indent="0">
              <a:buFont typeface="Arial"/>
              <a:buNone/>
            </a:pPr>
            <a:r>
              <a:rPr lang="fr-FR" sz="2800" dirty="0"/>
              <a:t>Contrairement à un virage à allure normale, on poussera le guidon dans le sens du virage</a:t>
            </a:r>
          </a:p>
          <a:p>
            <a:pPr marL="0" indent="0">
              <a:buFont typeface="Arial"/>
              <a:buNone/>
            </a:pPr>
            <a:endParaRPr lang="fr-FR" sz="2800" dirty="0"/>
          </a:p>
          <a:p>
            <a:pPr marL="0" indent="0">
              <a:buFont typeface="Arial"/>
              <a:buNone/>
            </a:pPr>
            <a:r>
              <a:rPr lang="fr-FR" sz="2800" dirty="0"/>
              <a:t>Dans le virage on adoptera un équilibre en v </a:t>
            </a:r>
            <a:r>
              <a:rPr lang="fr-FR" sz="2800" dirty="0">
                <a:effectLst>
                  <a:glow rad="38100">
                    <a:schemeClr val="bg1">
                      <a:lumMod val="50000"/>
                      <a:lumOff val="50000"/>
                      <a:alpha val="20000"/>
                    </a:schemeClr>
                  </a:glow>
                </a:effectLst>
              </a:rPr>
              <a:t>afin de laisser la moto tourner avec un rayon réduit au minimum sans qu’elle ne tombe</a:t>
            </a:r>
          </a:p>
          <a:p>
            <a:pPr marL="0" indent="0">
              <a:buFont typeface="Arial"/>
              <a:buNone/>
            </a:pPr>
            <a:endParaRPr lang="fr-FR" sz="2800" dirty="0"/>
          </a:p>
          <a:p>
            <a:pPr marL="0" indent="0">
              <a:buFont typeface="Arial"/>
              <a:buNone/>
            </a:pPr>
            <a:r>
              <a:rPr lang="fr-FR" sz="2800" dirty="0"/>
              <a:t>- Pieds sur les repose-pieds</a:t>
            </a:r>
          </a:p>
          <a:p>
            <a:pPr marL="0" indent="0">
              <a:buFont typeface="Arial"/>
              <a:buNone/>
            </a:pPr>
            <a:r>
              <a:rPr lang="fr-FR" sz="2800" dirty="0"/>
              <a:t>- Genoux serrées</a:t>
            </a:r>
          </a:p>
          <a:p>
            <a:pPr marL="0" indent="0">
              <a:buFont typeface="Arial"/>
              <a:buNone/>
            </a:pPr>
            <a:r>
              <a:rPr lang="fr-FR" sz="2800" dirty="0"/>
              <a:t>- Bras intérieur tendu qui pousse sur le guidon</a:t>
            </a:r>
          </a:p>
          <a:p>
            <a:pPr marL="0" indent="0">
              <a:buFont typeface="Arial"/>
              <a:buNone/>
            </a:pPr>
            <a:r>
              <a:rPr lang="fr-FR" sz="2800" dirty="0"/>
              <a:t>- Coude du bras extérieur plié vers le bas</a:t>
            </a:r>
          </a:p>
          <a:p>
            <a:pPr marL="0" indent="0">
              <a:buFont typeface="Arial"/>
              <a:buNone/>
            </a:pPr>
            <a:r>
              <a:rPr lang="fr-FR" sz="2800" dirty="0"/>
              <a:t>- Buste sorti  a l’inverse de la moto</a:t>
            </a:r>
          </a:p>
          <a:p>
            <a:pPr marL="0" indent="0">
              <a:buFont typeface="Arial"/>
              <a:buNone/>
            </a:pPr>
            <a:r>
              <a:rPr lang="fr-FR" sz="2800" dirty="0"/>
              <a:t>- Tète tournée et regard très loin</a:t>
            </a:r>
          </a:p>
          <a:p>
            <a:pPr marL="457200" lvl="1" indent="0">
              <a:buFont typeface="Arial"/>
              <a:buNone/>
            </a:pPr>
            <a:endParaRPr lang="fr-FR" dirty="0"/>
          </a:p>
          <a:p>
            <a:pPr marL="457200" lvl="1" indent="0">
              <a:buFont typeface="Arial"/>
              <a:buNone/>
            </a:pPr>
            <a:endParaRPr lang="fr-FR" dirty="0"/>
          </a:p>
          <a:p>
            <a:pPr marL="457200" lvl="1" indent="0">
              <a:buFont typeface="Arial"/>
              <a:buNone/>
            </a:pPr>
            <a:endParaRPr lang="fr-FR" dirty="0"/>
          </a:p>
          <a:p>
            <a:pPr lvl="1">
              <a:buFontTx/>
              <a:buChar char="-"/>
            </a:pPr>
            <a:endParaRPr lang="fr-FR" dirty="0"/>
          </a:p>
          <a:p>
            <a:pPr marL="0" indent="0">
              <a:lnSpc>
                <a:spcPct val="90000"/>
              </a:lnSpc>
              <a:buNone/>
            </a:pPr>
            <a:endParaRPr lang="fr-FR" sz="1400" dirty="0"/>
          </a:p>
        </p:txBody>
      </p:sp>
      <p:sp>
        <p:nvSpPr>
          <p:cNvPr id="4" name="Espace réservé du numéro de diapositive 3">
            <a:extLst>
              <a:ext uri="{FF2B5EF4-FFF2-40B4-BE49-F238E27FC236}">
                <a16:creationId xmlns:a16="http://schemas.microsoft.com/office/drawing/2014/main" id="{FD97E284-A297-76DD-74B2-46083F6305AD}"/>
              </a:ext>
            </a:extLst>
          </p:cNvPr>
          <p:cNvSpPr>
            <a:spLocks noGrp="1"/>
          </p:cNvSpPr>
          <p:nvPr>
            <p:ph type="sldNum" sz="quarter" idx="5"/>
          </p:nvPr>
        </p:nvSpPr>
        <p:spPr/>
        <p:txBody>
          <a:bodyPr/>
          <a:lstStyle/>
          <a:p>
            <a:fld id="{C1C1D0B9-990D-4BBA-961D-EABC906808BD}" type="slidenum">
              <a:rPr lang="fr-FR" smtClean="0"/>
              <a:t>23</a:t>
            </a:fld>
            <a:endParaRPr lang="fr-FR"/>
          </a:p>
        </p:txBody>
      </p:sp>
    </p:spTree>
    <p:extLst>
      <p:ext uri="{BB962C8B-B14F-4D97-AF65-F5344CB8AC3E}">
        <p14:creationId xmlns:p14="http://schemas.microsoft.com/office/powerpoint/2010/main" val="385367559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61771C-E606-2868-7AB3-B0EF46F237E0}"/>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F8943174-C193-697A-2ED8-7E7436F61300}"/>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47251C5E-08F7-E395-EFCC-B0C00552D5E7}"/>
              </a:ext>
            </a:extLst>
          </p:cNvPr>
          <p:cNvSpPr>
            <a:spLocks noGrp="1"/>
          </p:cNvSpPr>
          <p:nvPr>
            <p:ph type="body" idx="1"/>
          </p:nvPr>
        </p:nvSpPr>
        <p:spPr/>
        <p:txBody>
          <a:bodyPr/>
          <a:lstStyle/>
          <a:p>
            <a:r>
              <a:rPr lang="fr-FR" sz="1400" dirty="0"/>
              <a:t>Regard mobile et évolutif</a:t>
            </a:r>
          </a:p>
          <a:p>
            <a:r>
              <a:rPr lang="fr-FR" sz="1400" dirty="0"/>
              <a:t>Phase de décélération</a:t>
            </a:r>
          </a:p>
          <a:p>
            <a:r>
              <a:rPr lang="fr-FR" sz="1400" dirty="0"/>
              <a:t>Phase de sollicitation : équilibre en v ou perpendiculaire, débrayage</a:t>
            </a:r>
          </a:p>
          <a:p>
            <a:r>
              <a:rPr lang="fr-FR" sz="1400" dirty="0"/>
              <a:t>Phase de reprise, accélération et point de patinage</a:t>
            </a:r>
          </a:p>
          <a:p>
            <a:r>
              <a:rPr lang="fr-FR" sz="1400" dirty="0"/>
              <a:t>Placement sur la chaussée </a:t>
            </a:r>
          </a:p>
          <a:p>
            <a:endParaRPr lang="fr-FR" sz="1400" dirty="0"/>
          </a:p>
          <a:p>
            <a:pPr marL="0" indent="0">
              <a:buFont typeface="Arial"/>
              <a:buNone/>
            </a:pPr>
            <a:endParaRPr lang="fr-FR" sz="2800" dirty="0"/>
          </a:p>
          <a:p>
            <a:pPr marL="0" indent="0">
              <a:buFont typeface="Arial"/>
              <a:buNone/>
            </a:pPr>
            <a:r>
              <a:rPr lang="fr-FR" sz="2800" dirty="0"/>
              <a:t>Contrairement à un virage à allure normale, on poussera le guidon dans le sens du virage</a:t>
            </a:r>
          </a:p>
          <a:p>
            <a:pPr marL="0" indent="0">
              <a:buFont typeface="Arial"/>
              <a:buNone/>
            </a:pPr>
            <a:endParaRPr lang="fr-FR" sz="2800" dirty="0"/>
          </a:p>
          <a:p>
            <a:pPr marL="0" indent="0">
              <a:buFont typeface="Arial"/>
              <a:buNone/>
            </a:pPr>
            <a:r>
              <a:rPr lang="fr-FR" sz="2800" dirty="0"/>
              <a:t>Dans le virage on adoptera un équilibre en v </a:t>
            </a:r>
            <a:r>
              <a:rPr lang="fr-FR" sz="2800" dirty="0">
                <a:effectLst>
                  <a:glow rad="38100">
                    <a:schemeClr val="bg1">
                      <a:lumMod val="50000"/>
                      <a:lumOff val="50000"/>
                      <a:alpha val="20000"/>
                    </a:schemeClr>
                  </a:glow>
                </a:effectLst>
              </a:rPr>
              <a:t>afin de laisser la moto tourner avec un rayon réduit au minimum sans qu’elle ne tombe</a:t>
            </a:r>
          </a:p>
          <a:p>
            <a:pPr marL="0" indent="0">
              <a:buFont typeface="Arial"/>
              <a:buNone/>
            </a:pPr>
            <a:endParaRPr lang="fr-FR" sz="2800" dirty="0"/>
          </a:p>
          <a:p>
            <a:pPr marL="0" indent="0">
              <a:buFont typeface="Arial"/>
              <a:buNone/>
            </a:pPr>
            <a:r>
              <a:rPr lang="fr-FR" sz="2800" dirty="0"/>
              <a:t>- Pieds sur les repose-pieds</a:t>
            </a:r>
          </a:p>
          <a:p>
            <a:pPr marL="0" indent="0">
              <a:buFont typeface="Arial"/>
              <a:buNone/>
            </a:pPr>
            <a:r>
              <a:rPr lang="fr-FR" sz="2800" dirty="0"/>
              <a:t>- Genoux serrées</a:t>
            </a:r>
          </a:p>
          <a:p>
            <a:pPr marL="0" indent="0">
              <a:buFont typeface="Arial"/>
              <a:buNone/>
            </a:pPr>
            <a:r>
              <a:rPr lang="fr-FR" sz="2800" dirty="0"/>
              <a:t>- Bras intérieur tendu qui pousse sur le guidon</a:t>
            </a:r>
          </a:p>
          <a:p>
            <a:pPr marL="0" indent="0">
              <a:buFont typeface="Arial"/>
              <a:buNone/>
            </a:pPr>
            <a:r>
              <a:rPr lang="fr-FR" sz="2800" dirty="0"/>
              <a:t>- Coude du bras extérieur plié vers le bas</a:t>
            </a:r>
          </a:p>
          <a:p>
            <a:pPr marL="0" indent="0">
              <a:buFont typeface="Arial"/>
              <a:buNone/>
            </a:pPr>
            <a:r>
              <a:rPr lang="fr-FR" sz="2800" dirty="0"/>
              <a:t>- Buste sorti  a l’inverse de la moto</a:t>
            </a:r>
          </a:p>
          <a:p>
            <a:pPr marL="0" indent="0">
              <a:buFont typeface="Arial"/>
              <a:buNone/>
            </a:pPr>
            <a:r>
              <a:rPr lang="fr-FR" sz="2800" dirty="0"/>
              <a:t>- Tète tournée et regard très loin</a:t>
            </a:r>
          </a:p>
          <a:p>
            <a:pPr marL="457200" lvl="1" indent="0">
              <a:buFont typeface="Arial"/>
              <a:buNone/>
            </a:pPr>
            <a:endParaRPr lang="fr-FR" dirty="0"/>
          </a:p>
          <a:p>
            <a:pPr marL="457200" lvl="1" indent="0">
              <a:buFont typeface="Arial"/>
              <a:buNone/>
            </a:pPr>
            <a:endParaRPr lang="fr-FR" dirty="0"/>
          </a:p>
          <a:p>
            <a:pPr marL="457200" lvl="1" indent="0">
              <a:buFont typeface="Arial"/>
              <a:buNone/>
            </a:pPr>
            <a:endParaRPr lang="fr-FR" dirty="0"/>
          </a:p>
          <a:p>
            <a:pPr lvl="1">
              <a:buFontTx/>
              <a:buChar char="-"/>
            </a:pPr>
            <a:endParaRPr lang="fr-FR" dirty="0"/>
          </a:p>
          <a:p>
            <a:pPr marL="0" indent="0">
              <a:lnSpc>
                <a:spcPct val="90000"/>
              </a:lnSpc>
              <a:buNone/>
            </a:pPr>
            <a:endParaRPr lang="fr-FR" sz="1400" dirty="0"/>
          </a:p>
        </p:txBody>
      </p:sp>
      <p:sp>
        <p:nvSpPr>
          <p:cNvPr id="4" name="Espace réservé du numéro de diapositive 3">
            <a:extLst>
              <a:ext uri="{FF2B5EF4-FFF2-40B4-BE49-F238E27FC236}">
                <a16:creationId xmlns:a16="http://schemas.microsoft.com/office/drawing/2014/main" id="{74E05EDE-E8AD-7C10-A18B-E6A8428FCA0B}"/>
              </a:ext>
            </a:extLst>
          </p:cNvPr>
          <p:cNvSpPr>
            <a:spLocks noGrp="1"/>
          </p:cNvSpPr>
          <p:nvPr>
            <p:ph type="sldNum" sz="quarter" idx="5"/>
          </p:nvPr>
        </p:nvSpPr>
        <p:spPr/>
        <p:txBody>
          <a:bodyPr/>
          <a:lstStyle/>
          <a:p>
            <a:fld id="{C1C1D0B9-990D-4BBA-961D-EABC906808BD}" type="slidenum">
              <a:rPr lang="fr-FR" smtClean="0"/>
              <a:t>24</a:t>
            </a:fld>
            <a:endParaRPr lang="fr-FR"/>
          </a:p>
        </p:txBody>
      </p:sp>
    </p:spTree>
    <p:extLst>
      <p:ext uri="{BB962C8B-B14F-4D97-AF65-F5344CB8AC3E}">
        <p14:creationId xmlns:p14="http://schemas.microsoft.com/office/powerpoint/2010/main" val="720922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B373D1-7C70-F754-C6D1-5F219AB9143E}"/>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F7F03C4B-E6F6-3A75-1CEA-BD81A9F34C3C}"/>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7A2B4482-B796-5A46-50C0-9462BD8F7A41}"/>
              </a:ext>
            </a:extLst>
          </p:cNvPr>
          <p:cNvSpPr>
            <a:spLocks noGrp="1"/>
          </p:cNvSpPr>
          <p:nvPr>
            <p:ph type="body" idx="1"/>
          </p:nvPr>
        </p:nvSpPr>
        <p:spPr/>
        <p:txBody>
          <a:bodyPr/>
          <a:lstStyle/>
          <a:p>
            <a:r>
              <a:rPr lang="fr-FR" sz="1400" dirty="0"/>
              <a:t>Regard mobile et évolutif</a:t>
            </a:r>
          </a:p>
          <a:p>
            <a:r>
              <a:rPr lang="fr-FR" sz="1400" dirty="0"/>
              <a:t>Phase de décélération</a:t>
            </a:r>
          </a:p>
          <a:p>
            <a:r>
              <a:rPr lang="fr-FR" sz="1400" dirty="0"/>
              <a:t>Phase de sollicitation : équilibre en v ou perpendiculaire, débrayage</a:t>
            </a:r>
          </a:p>
          <a:p>
            <a:r>
              <a:rPr lang="fr-FR" sz="1400" dirty="0"/>
              <a:t>Phase de reprise, accélération et point de patinage</a:t>
            </a:r>
          </a:p>
          <a:p>
            <a:r>
              <a:rPr lang="fr-FR" sz="1400" dirty="0"/>
              <a:t>Placement sur la chaussée </a:t>
            </a:r>
          </a:p>
          <a:p>
            <a:endParaRPr lang="fr-FR" sz="1400" dirty="0"/>
          </a:p>
          <a:p>
            <a:pPr marL="0" indent="0">
              <a:buFont typeface="Arial"/>
              <a:buNone/>
            </a:pPr>
            <a:endParaRPr lang="fr-FR" sz="2800" dirty="0"/>
          </a:p>
          <a:p>
            <a:pPr marL="0" indent="0">
              <a:buFont typeface="Arial"/>
              <a:buNone/>
            </a:pPr>
            <a:r>
              <a:rPr lang="fr-FR" sz="2800" dirty="0"/>
              <a:t>Contrairement à un virage à allure normale, on poussera le guidon dans le sens du virage</a:t>
            </a:r>
          </a:p>
          <a:p>
            <a:pPr marL="0" indent="0">
              <a:buFont typeface="Arial"/>
              <a:buNone/>
            </a:pPr>
            <a:endParaRPr lang="fr-FR" sz="2800" dirty="0"/>
          </a:p>
          <a:p>
            <a:pPr marL="0" indent="0">
              <a:buFont typeface="Arial"/>
              <a:buNone/>
            </a:pPr>
            <a:r>
              <a:rPr lang="fr-FR" sz="2800" dirty="0"/>
              <a:t>Dans le virage on adoptera un équilibre en v </a:t>
            </a:r>
            <a:r>
              <a:rPr lang="fr-FR" sz="2800" dirty="0">
                <a:effectLst>
                  <a:glow rad="38100">
                    <a:schemeClr val="bg1">
                      <a:lumMod val="50000"/>
                      <a:lumOff val="50000"/>
                      <a:alpha val="20000"/>
                    </a:schemeClr>
                  </a:glow>
                </a:effectLst>
              </a:rPr>
              <a:t>afin de laisser la moto tourner avec un rayon réduit au minimum sans qu’elle ne tombe</a:t>
            </a:r>
          </a:p>
          <a:p>
            <a:pPr marL="0" indent="0">
              <a:buFont typeface="Arial"/>
              <a:buNone/>
            </a:pPr>
            <a:endParaRPr lang="fr-FR" sz="2800" dirty="0"/>
          </a:p>
          <a:p>
            <a:pPr marL="0" indent="0">
              <a:buFont typeface="Arial"/>
              <a:buNone/>
            </a:pPr>
            <a:r>
              <a:rPr lang="fr-FR" sz="2800" dirty="0"/>
              <a:t>- Pieds sur les repose-pieds</a:t>
            </a:r>
          </a:p>
          <a:p>
            <a:pPr marL="0" indent="0">
              <a:buFont typeface="Arial"/>
              <a:buNone/>
            </a:pPr>
            <a:r>
              <a:rPr lang="fr-FR" sz="2800" dirty="0"/>
              <a:t>- Genoux serrées</a:t>
            </a:r>
          </a:p>
          <a:p>
            <a:pPr marL="0" indent="0">
              <a:buFont typeface="Arial"/>
              <a:buNone/>
            </a:pPr>
            <a:r>
              <a:rPr lang="fr-FR" sz="2800" dirty="0"/>
              <a:t>- Bras intérieur tendu qui pousse sur le guidon</a:t>
            </a:r>
          </a:p>
          <a:p>
            <a:pPr marL="0" indent="0">
              <a:buFont typeface="Arial"/>
              <a:buNone/>
            </a:pPr>
            <a:r>
              <a:rPr lang="fr-FR" sz="2800" dirty="0"/>
              <a:t>- Coude du bras extérieur plié vers le bas</a:t>
            </a:r>
          </a:p>
          <a:p>
            <a:pPr marL="0" indent="0">
              <a:buFont typeface="Arial"/>
              <a:buNone/>
            </a:pPr>
            <a:r>
              <a:rPr lang="fr-FR" sz="2800" dirty="0"/>
              <a:t>- Buste sorti  a l’inverse de la moto</a:t>
            </a:r>
          </a:p>
          <a:p>
            <a:pPr marL="0" indent="0">
              <a:buFont typeface="Arial"/>
              <a:buNone/>
            </a:pPr>
            <a:r>
              <a:rPr lang="fr-FR" sz="2800" dirty="0"/>
              <a:t>- Tète tournée et regard très loin</a:t>
            </a:r>
          </a:p>
          <a:p>
            <a:pPr marL="457200" lvl="1" indent="0">
              <a:buFont typeface="Arial"/>
              <a:buNone/>
            </a:pPr>
            <a:endParaRPr lang="fr-FR" dirty="0"/>
          </a:p>
          <a:p>
            <a:pPr marL="457200" lvl="1" indent="0">
              <a:buFont typeface="Arial"/>
              <a:buNone/>
            </a:pPr>
            <a:endParaRPr lang="fr-FR" dirty="0"/>
          </a:p>
          <a:p>
            <a:pPr marL="457200" lvl="1" indent="0">
              <a:buFont typeface="Arial"/>
              <a:buNone/>
            </a:pPr>
            <a:endParaRPr lang="fr-FR" dirty="0"/>
          </a:p>
          <a:p>
            <a:pPr lvl="1">
              <a:buFontTx/>
              <a:buChar char="-"/>
            </a:pPr>
            <a:endParaRPr lang="fr-FR" dirty="0"/>
          </a:p>
          <a:p>
            <a:pPr marL="0" indent="0">
              <a:lnSpc>
                <a:spcPct val="90000"/>
              </a:lnSpc>
              <a:buNone/>
            </a:pPr>
            <a:endParaRPr lang="fr-FR" sz="1400" dirty="0"/>
          </a:p>
          <a:p>
            <a:pPr marL="0" indent="0">
              <a:lnSpc>
                <a:spcPct val="90000"/>
              </a:lnSpc>
              <a:buNone/>
            </a:pPr>
            <a:endParaRPr lang="fr-FR" sz="1400" dirty="0"/>
          </a:p>
        </p:txBody>
      </p:sp>
      <p:sp>
        <p:nvSpPr>
          <p:cNvPr id="4" name="Espace réservé du numéro de diapositive 3">
            <a:extLst>
              <a:ext uri="{FF2B5EF4-FFF2-40B4-BE49-F238E27FC236}">
                <a16:creationId xmlns:a16="http://schemas.microsoft.com/office/drawing/2014/main" id="{4E5E8A11-C50F-76B4-287B-E6C71D375436}"/>
              </a:ext>
            </a:extLst>
          </p:cNvPr>
          <p:cNvSpPr>
            <a:spLocks noGrp="1"/>
          </p:cNvSpPr>
          <p:nvPr>
            <p:ph type="sldNum" sz="quarter" idx="5"/>
          </p:nvPr>
        </p:nvSpPr>
        <p:spPr/>
        <p:txBody>
          <a:bodyPr/>
          <a:lstStyle/>
          <a:p>
            <a:fld id="{C1C1D0B9-990D-4BBA-961D-EABC906808BD}" type="slidenum">
              <a:rPr lang="fr-FR" smtClean="0"/>
              <a:t>25</a:t>
            </a:fld>
            <a:endParaRPr lang="fr-FR"/>
          </a:p>
        </p:txBody>
      </p:sp>
    </p:spTree>
    <p:extLst>
      <p:ext uri="{BB962C8B-B14F-4D97-AF65-F5344CB8AC3E}">
        <p14:creationId xmlns:p14="http://schemas.microsoft.com/office/powerpoint/2010/main" val="246998731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659CA6-1CCE-B2F6-471C-DF59203E3E12}"/>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6134C404-4957-D75A-D162-F1DA0040FBC9}"/>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009CE0D6-A3A3-8060-BA75-63F52520193A}"/>
              </a:ext>
            </a:extLst>
          </p:cNvPr>
          <p:cNvSpPr>
            <a:spLocks noGrp="1"/>
          </p:cNvSpPr>
          <p:nvPr>
            <p:ph type="body" idx="1"/>
          </p:nvPr>
        </p:nvSpPr>
        <p:spPr/>
        <p:txBody>
          <a:bodyPr/>
          <a:lstStyle/>
          <a:p>
            <a:pPr marL="0" indent="0">
              <a:lnSpc>
                <a:spcPct val="90000"/>
              </a:lnSpc>
              <a:buNone/>
            </a:pPr>
            <a:endParaRPr lang="fr-FR" sz="1400" dirty="0"/>
          </a:p>
        </p:txBody>
      </p:sp>
      <p:sp>
        <p:nvSpPr>
          <p:cNvPr id="4" name="Espace réservé du numéro de diapositive 3">
            <a:extLst>
              <a:ext uri="{FF2B5EF4-FFF2-40B4-BE49-F238E27FC236}">
                <a16:creationId xmlns:a16="http://schemas.microsoft.com/office/drawing/2014/main" id="{7AE661DA-E540-8E1B-C247-E3314A2AC264}"/>
              </a:ext>
            </a:extLst>
          </p:cNvPr>
          <p:cNvSpPr>
            <a:spLocks noGrp="1"/>
          </p:cNvSpPr>
          <p:nvPr>
            <p:ph type="sldNum" sz="quarter" idx="5"/>
          </p:nvPr>
        </p:nvSpPr>
        <p:spPr/>
        <p:txBody>
          <a:bodyPr/>
          <a:lstStyle/>
          <a:p>
            <a:fld id="{C1C1D0B9-990D-4BBA-961D-EABC906808BD}" type="slidenum">
              <a:rPr lang="fr-FR" smtClean="0"/>
              <a:t>26</a:t>
            </a:fld>
            <a:endParaRPr lang="fr-FR"/>
          </a:p>
        </p:txBody>
      </p:sp>
    </p:spTree>
    <p:extLst>
      <p:ext uri="{BB962C8B-B14F-4D97-AF65-F5344CB8AC3E}">
        <p14:creationId xmlns:p14="http://schemas.microsoft.com/office/powerpoint/2010/main" val="244579339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5C63FF-4E5F-624E-8EC8-912E62D765D3}"/>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87619CC5-475C-5D9B-6CA9-E6BFAA62130D}"/>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9E2B3B2B-C221-2F6B-9049-7C7CB680B4DB}"/>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6C7BB485-9654-6BCB-16AB-429BFF800469}"/>
              </a:ext>
            </a:extLst>
          </p:cNvPr>
          <p:cNvSpPr>
            <a:spLocks noGrp="1"/>
          </p:cNvSpPr>
          <p:nvPr>
            <p:ph type="sldNum" sz="quarter" idx="5"/>
          </p:nvPr>
        </p:nvSpPr>
        <p:spPr/>
        <p:txBody>
          <a:bodyPr/>
          <a:lstStyle/>
          <a:p>
            <a:fld id="{C1C1D0B9-990D-4BBA-961D-EABC906808BD}" type="slidenum">
              <a:rPr lang="fr-FR" smtClean="0"/>
              <a:t>27</a:t>
            </a:fld>
            <a:endParaRPr lang="fr-FR"/>
          </a:p>
        </p:txBody>
      </p:sp>
    </p:spTree>
    <p:extLst>
      <p:ext uri="{BB962C8B-B14F-4D97-AF65-F5344CB8AC3E}">
        <p14:creationId xmlns:p14="http://schemas.microsoft.com/office/powerpoint/2010/main" val="427372416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659CA6-1CCE-B2F6-471C-DF59203E3E12}"/>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6134C404-4957-D75A-D162-F1DA0040FBC9}"/>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009CE0D6-A3A3-8060-BA75-63F52520193A}"/>
              </a:ext>
            </a:extLst>
          </p:cNvPr>
          <p:cNvSpPr>
            <a:spLocks noGrp="1"/>
          </p:cNvSpPr>
          <p:nvPr>
            <p:ph type="body" idx="1"/>
          </p:nvPr>
        </p:nvSpPr>
        <p:spPr/>
        <p:txBody>
          <a:bodyPr/>
          <a:lstStyle/>
          <a:p>
            <a:pPr marL="0" indent="0">
              <a:lnSpc>
                <a:spcPct val="90000"/>
              </a:lnSpc>
              <a:buNone/>
            </a:pPr>
            <a:endParaRPr lang="fr-FR" sz="1400" dirty="0"/>
          </a:p>
        </p:txBody>
      </p:sp>
      <p:sp>
        <p:nvSpPr>
          <p:cNvPr id="4" name="Espace réservé du numéro de diapositive 3">
            <a:extLst>
              <a:ext uri="{FF2B5EF4-FFF2-40B4-BE49-F238E27FC236}">
                <a16:creationId xmlns:a16="http://schemas.microsoft.com/office/drawing/2014/main" id="{7AE661DA-E540-8E1B-C247-E3314A2AC264}"/>
              </a:ext>
            </a:extLst>
          </p:cNvPr>
          <p:cNvSpPr>
            <a:spLocks noGrp="1"/>
          </p:cNvSpPr>
          <p:nvPr>
            <p:ph type="sldNum" sz="quarter" idx="5"/>
          </p:nvPr>
        </p:nvSpPr>
        <p:spPr/>
        <p:txBody>
          <a:bodyPr/>
          <a:lstStyle/>
          <a:p>
            <a:fld id="{C1C1D0B9-990D-4BBA-961D-EABC906808BD}" type="slidenum">
              <a:rPr lang="fr-FR" smtClean="0"/>
              <a:t>28</a:t>
            </a:fld>
            <a:endParaRPr lang="fr-FR"/>
          </a:p>
        </p:txBody>
      </p:sp>
    </p:spTree>
    <p:extLst>
      <p:ext uri="{BB962C8B-B14F-4D97-AF65-F5344CB8AC3E}">
        <p14:creationId xmlns:p14="http://schemas.microsoft.com/office/powerpoint/2010/main" val="185970777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AA626F-C3F4-EE24-49C2-886E6E6FFE72}"/>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4DBD667D-754C-5AA3-586F-06B3AAB2C40C}"/>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F9178144-FC90-980A-3503-4EBF8856CFD9}"/>
              </a:ext>
            </a:extLst>
          </p:cNvPr>
          <p:cNvSpPr>
            <a:spLocks noGrp="1"/>
          </p:cNvSpPr>
          <p:nvPr>
            <p:ph type="body" idx="1"/>
          </p:nvPr>
        </p:nvSpPr>
        <p:spPr/>
        <p:txBody>
          <a:bodyPr/>
          <a:lstStyle/>
          <a:p>
            <a:pPr marL="0" indent="0">
              <a:lnSpc>
                <a:spcPct val="90000"/>
              </a:lnSpc>
              <a:buNone/>
            </a:pPr>
            <a:endParaRPr lang="fr-FR" sz="1400" dirty="0"/>
          </a:p>
        </p:txBody>
      </p:sp>
      <p:sp>
        <p:nvSpPr>
          <p:cNvPr id="4" name="Espace réservé du numéro de diapositive 3">
            <a:extLst>
              <a:ext uri="{FF2B5EF4-FFF2-40B4-BE49-F238E27FC236}">
                <a16:creationId xmlns:a16="http://schemas.microsoft.com/office/drawing/2014/main" id="{8C5CC18F-D7C3-6DE9-9131-67420BDB2170}"/>
              </a:ext>
            </a:extLst>
          </p:cNvPr>
          <p:cNvSpPr>
            <a:spLocks noGrp="1"/>
          </p:cNvSpPr>
          <p:nvPr>
            <p:ph type="sldNum" sz="quarter" idx="5"/>
          </p:nvPr>
        </p:nvSpPr>
        <p:spPr/>
        <p:txBody>
          <a:bodyPr/>
          <a:lstStyle/>
          <a:p>
            <a:fld id="{C1C1D0B9-990D-4BBA-961D-EABC906808BD}" type="slidenum">
              <a:rPr lang="fr-FR" smtClean="0"/>
              <a:t>29</a:t>
            </a:fld>
            <a:endParaRPr lang="fr-FR"/>
          </a:p>
        </p:txBody>
      </p:sp>
    </p:spTree>
    <p:extLst>
      <p:ext uri="{BB962C8B-B14F-4D97-AF65-F5344CB8AC3E}">
        <p14:creationId xmlns:p14="http://schemas.microsoft.com/office/powerpoint/2010/main" val="157660018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659CA6-1CCE-B2F6-471C-DF59203E3E12}"/>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6134C404-4957-D75A-D162-F1DA0040FBC9}"/>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009CE0D6-A3A3-8060-BA75-63F52520193A}"/>
              </a:ext>
            </a:extLst>
          </p:cNvPr>
          <p:cNvSpPr>
            <a:spLocks noGrp="1"/>
          </p:cNvSpPr>
          <p:nvPr>
            <p:ph type="body" idx="1"/>
          </p:nvPr>
        </p:nvSpPr>
        <p:spPr/>
        <p:txBody>
          <a:bodyPr/>
          <a:lstStyle/>
          <a:p>
            <a:pPr marL="0" indent="0">
              <a:lnSpc>
                <a:spcPct val="90000"/>
              </a:lnSpc>
              <a:buNone/>
            </a:pPr>
            <a:endParaRPr lang="fr-FR" sz="1400" dirty="0"/>
          </a:p>
        </p:txBody>
      </p:sp>
      <p:sp>
        <p:nvSpPr>
          <p:cNvPr id="4" name="Espace réservé du numéro de diapositive 3">
            <a:extLst>
              <a:ext uri="{FF2B5EF4-FFF2-40B4-BE49-F238E27FC236}">
                <a16:creationId xmlns:a16="http://schemas.microsoft.com/office/drawing/2014/main" id="{7AE661DA-E540-8E1B-C247-E3314A2AC264}"/>
              </a:ext>
            </a:extLst>
          </p:cNvPr>
          <p:cNvSpPr>
            <a:spLocks noGrp="1"/>
          </p:cNvSpPr>
          <p:nvPr>
            <p:ph type="sldNum" sz="quarter" idx="5"/>
          </p:nvPr>
        </p:nvSpPr>
        <p:spPr/>
        <p:txBody>
          <a:bodyPr/>
          <a:lstStyle/>
          <a:p>
            <a:fld id="{C1C1D0B9-990D-4BBA-961D-EABC906808BD}" type="slidenum">
              <a:rPr lang="fr-FR" smtClean="0"/>
              <a:t>30</a:t>
            </a:fld>
            <a:endParaRPr lang="fr-FR"/>
          </a:p>
        </p:txBody>
      </p:sp>
    </p:spTree>
    <p:extLst>
      <p:ext uri="{BB962C8B-B14F-4D97-AF65-F5344CB8AC3E}">
        <p14:creationId xmlns:p14="http://schemas.microsoft.com/office/powerpoint/2010/main" val="42892840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E4D63E-2356-87F8-E727-2ABE238FD673}"/>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9917E7D1-3407-821E-3C14-88E8556F8495}"/>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3BF6D812-516C-74DA-C490-FF2E43B88859}"/>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A09DE9AF-1F14-1A60-9629-1BB5D3EFC6AD}"/>
              </a:ext>
            </a:extLst>
          </p:cNvPr>
          <p:cNvSpPr>
            <a:spLocks noGrp="1"/>
          </p:cNvSpPr>
          <p:nvPr>
            <p:ph type="sldNum" sz="quarter" idx="5"/>
          </p:nvPr>
        </p:nvSpPr>
        <p:spPr/>
        <p:txBody>
          <a:bodyPr/>
          <a:lstStyle/>
          <a:p>
            <a:fld id="{C1C1D0B9-990D-4BBA-961D-EABC906808BD}" type="slidenum">
              <a:rPr lang="fr-FR" smtClean="0"/>
              <a:t>31</a:t>
            </a:fld>
            <a:endParaRPr lang="fr-FR"/>
          </a:p>
        </p:txBody>
      </p:sp>
    </p:spTree>
    <p:extLst>
      <p:ext uri="{BB962C8B-B14F-4D97-AF65-F5344CB8AC3E}">
        <p14:creationId xmlns:p14="http://schemas.microsoft.com/office/powerpoint/2010/main" val="6698710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Ce petit quiz est pour comprendre pourquoi Evasion Moto a été créée, quel est le contexte 2RM et pourquoi on veut devenir encadrant</a:t>
            </a:r>
          </a:p>
        </p:txBody>
      </p:sp>
      <p:sp>
        <p:nvSpPr>
          <p:cNvPr id="4" name="Espace réservé du numéro de diapositive 3"/>
          <p:cNvSpPr>
            <a:spLocks noGrp="1"/>
          </p:cNvSpPr>
          <p:nvPr>
            <p:ph type="sldNum" sz="quarter" idx="5"/>
          </p:nvPr>
        </p:nvSpPr>
        <p:spPr/>
        <p:txBody>
          <a:bodyPr/>
          <a:lstStyle/>
          <a:p>
            <a:fld id="{C1C1D0B9-990D-4BBA-961D-EABC906808BD}" type="slidenum">
              <a:rPr lang="fr-FR" smtClean="0"/>
              <a:t>4</a:t>
            </a:fld>
            <a:endParaRPr lang="fr-FR"/>
          </a:p>
        </p:txBody>
      </p:sp>
    </p:spTree>
    <p:extLst>
      <p:ext uri="{BB962C8B-B14F-4D97-AF65-F5344CB8AC3E}">
        <p14:creationId xmlns:p14="http://schemas.microsoft.com/office/powerpoint/2010/main" val="20924974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buNone/>
            </a:pPr>
            <a:r>
              <a:rPr lang="fr-FR" dirty="0"/>
              <a:t>En </a:t>
            </a:r>
            <a:r>
              <a:rPr lang="fr-FR" b="1" dirty="0"/>
              <a:t>ligne droite </a:t>
            </a:r>
            <a:r>
              <a:rPr lang="fr-FR" dirty="0"/>
              <a:t>nous aurons tendance à adopter une position détendue sur la moto  :</a:t>
            </a:r>
          </a:p>
          <a:p>
            <a:pPr marL="0" indent="0">
              <a:buNone/>
            </a:pPr>
            <a:endParaRPr lang="fr-FR" dirty="0"/>
          </a:p>
          <a:p>
            <a:pPr>
              <a:buFontTx/>
              <a:buChar char="-"/>
            </a:pPr>
            <a:r>
              <a:rPr lang="fr-FR" dirty="0"/>
              <a:t>La partie la plus large de nos pieds sur les </a:t>
            </a:r>
            <a:r>
              <a:rPr lang="fr-FR" sz="1050" dirty="0" err="1"/>
              <a:t>REPOSE</a:t>
            </a:r>
            <a:r>
              <a:rPr lang="fr-FR" dirty="0" err="1"/>
              <a:t>-pieds</a:t>
            </a:r>
            <a:endParaRPr lang="fr-FR" dirty="0"/>
          </a:p>
          <a:p>
            <a:pPr>
              <a:buFontTx/>
              <a:buChar char="-"/>
            </a:pPr>
            <a:r>
              <a:rPr lang="fr-FR" dirty="0"/>
              <a:t>Le bassin près du réservoir et les jambes serrées</a:t>
            </a:r>
          </a:p>
          <a:p>
            <a:pPr>
              <a:buFontTx/>
              <a:buChar char="-"/>
            </a:pPr>
            <a:r>
              <a:rPr lang="fr-FR" dirty="0"/>
              <a:t>Le haut du corps détendu, la tête mobile</a:t>
            </a:r>
          </a:p>
          <a:p>
            <a:pPr>
              <a:buFontTx/>
              <a:buChar char="-"/>
            </a:pPr>
            <a:r>
              <a:rPr lang="fr-FR" dirty="0"/>
              <a:t>Les mains sur le guidon, bras légèrement fléchis et détendus</a:t>
            </a:r>
          </a:p>
          <a:p>
            <a:endParaRPr lang="fr-FR" dirty="0"/>
          </a:p>
        </p:txBody>
      </p:sp>
      <p:sp>
        <p:nvSpPr>
          <p:cNvPr id="4" name="Espace réservé du numéro de diapositive 3"/>
          <p:cNvSpPr>
            <a:spLocks noGrp="1"/>
          </p:cNvSpPr>
          <p:nvPr>
            <p:ph type="sldNum" sz="quarter" idx="5"/>
          </p:nvPr>
        </p:nvSpPr>
        <p:spPr/>
        <p:txBody>
          <a:bodyPr/>
          <a:lstStyle/>
          <a:p>
            <a:fld id="{C1C1D0B9-990D-4BBA-961D-EABC906808BD}" type="slidenum">
              <a:rPr lang="fr-FR" smtClean="0"/>
              <a:t>5</a:t>
            </a:fld>
            <a:endParaRPr lang="fr-FR"/>
          </a:p>
        </p:txBody>
      </p:sp>
    </p:spTree>
    <p:extLst>
      <p:ext uri="{BB962C8B-B14F-4D97-AF65-F5344CB8AC3E}">
        <p14:creationId xmlns:p14="http://schemas.microsoft.com/office/powerpoint/2010/main" val="5862441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58053D-9AA0-8799-9653-6BCCC0A15754}"/>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65CDA598-1F6C-5F20-893C-EE619C9FAC6A}"/>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1F6BC7DA-C76E-1EF5-3030-34D611BE366E}"/>
              </a:ext>
            </a:extLst>
          </p:cNvPr>
          <p:cNvSpPr>
            <a:spLocks noGrp="1"/>
          </p:cNvSpPr>
          <p:nvPr>
            <p:ph type="body" idx="1"/>
          </p:nvPr>
        </p:nvSpPr>
        <p:spPr/>
        <p:txBody>
          <a:bodyPr/>
          <a:lstStyle/>
          <a:p>
            <a:r>
              <a:rPr lang="fr-FR" b="1" dirty="0">
                <a:solidFill>
                  <a:srgbClr val="FF0000"/>
                </a:solidFill>
              </a:rPr>
              <a:t>A</a:t>
            </a:r>
            <a:r>
              <a:rPr lang="fr-FR" dirty="0"/>
              <a:t> : 2</a:t>
            </a:r>
            <a:r>
              <a:rPr lang="fr-FR" baseline="30000" dirty="0"/>
              <a:t>ème</a:t>
            </a:r>
            <a:r>
              <a:rPr lang="fr-FR" dirty="0"/>
              <a:t> axe de rotation (vitesse constante)</a:t>
            </a:r>
          </a:p>
          <a:p>
            <a:r>
              <a:rPr lang="fr-FR" b="1" dirty="0">
                <a:solidFill>
                  <a:srgbClr val="FFFF00"/>
                </a:solidFill>
              </a:rPr>
              <a:t>B</a:t>
            </a:r>
            <a:r>
              <a:rPr lang="fr-FR" dirty="0"/>
              <a:t> : 1</a:t>
            </a:r>
            <a:r>
              <a:rPr lang="fr-FR" baseline="30000" dirty="0"/>
              <a:t>er</a:t>
            </a:r>
            <a:r>
              <a:rPr lang="fr-FR" dirty="0"/>
              <a:t> axe de rotation (axe de rotation de la roue, vitesse constante)</a:t>
            </a:r>
          </a:p>
          <a:p>
            <a:r>
              <a:rPr lang="fr-FR" b="1" dirty="0">
                <a:solidFill>
                  <a:srgbClr val="00B0F0"/>
                </a:solidFill>
              </a:rPr>
              <a:t>C</a:t>
            </a:r>
            <a:r>
              <a:rPr lang="fr-FR" dirty="0"/>
              <a:t> : axe d’application de l’effet gyroscopique</a:t>
            </a:r>
          </a:p>
          <a:p>
            <a:endParaRPr lang="fr-FR" dirty="0"/>
          </a:p>
          <a:p>
            <a:r>
              <a:rPr lang="fr-FR" dirty="0"/>
              <a:t>A partir de quelle vitesse s’applique-t-il ? </a:t>
            </a:r>
          </a:p>
          <a:p>
            <a:r>
              <a:rPr lang="fr-FR" dirty="0"/>
              <a:t>Dès que la roue tourne</a:t>
            </a:r>
          </a:p>
          <a:p>
            <a:endParaRPr lang="fr-FR" dirty="0"/>
          </a:p>
          <a:p>
            <a:r>
              <a:rPr lang="fr-FR" dirty="0"/>
              <a:t>A partir de quelle vitesse est-il suffisant pour tenir une moto droite ? </a:t>
            </a:r>
          </a:p>
          <a:p>
            <a:r>
              <a:rPr lang="fr-FR" dirty="0"/>
              <a:t>8/10 km/h </a:t>
            </a:r>
          </a:p>
          <a:p>
            <a:endParaRPr lang="fr-FR" dirty="0"/>
          </a:p>
          <a:p>
            <a:r>
              <a:rPr lang="fr-FR" dirty="0"/>
              <a:t>A partir de quelle vitesse est-il trop fort pour empêcher le guidon de tourner ? </a:t>
            </a:r>
          </a:p>
          <a:p>
            <a:r>
              <a:rPr lang="fr-FR" dirty="0"/>
              <a:t>25-30 km/h </a:t>
            </a:r>
          </a:p>
          <a:p>
            <a:r>
              <a:rPr lang="fr-FR" dirty="0">
                <a:sym typeface="Wingdings" panose="05000000000000000000" pitchFamily="2" charset="2"/>
              </a:rPr>
              <a:t> notion de contre guidage</a:t>
            </a:r>
            <a:endParaRPr lang="fr-FR" dirty="0"/>
          </a:p>
        </p:txBody>
      </p:sp>
      <p:sp>
        <p:nvSpPr>
          <p:cNvPr id="4" name="Espace réservé du numéro de diapositive 3">
            <a:extLst>
              <a:ext uri="{FF2B5EF4-FFF2-40B4-BE49-F238E27FC236}">
                <a16:creationId xmlns:a16="http://schemas.microsoft.com/office/drawing/2014/main" id="{DC9F4A23-C81B-F8D2-B547-5D3B982DEE61}"/>
              </a:ext>
            </a:extLst>
          </p:cNvPr>
          <p:cNvSpPr>
            <a:spLocks noGrp="1"/>
          </p:cNvSpPr>
          <p:nvPr>
            <p:ph type="sldNum" sz="quarter" idx="5"/>
          </p:nvPr>
        </p:nvSpPr>
        <p:spPr/>
        <p:txBody>
          <a:bodyPr/>
          <a:lstStyle/>
          <a:p>
            <a:fld id="{C1C1D0B9-990D-4BBA-961D-EABC906808BD}" type="slidenum">
              <a:rPr lang="fr-FR" smtClean="0"/>
              <a:t>6</a:t>
            </a:fld>
            <a:endParaRPr lang="fr-FR"/>
          </a:p>
        </p:txBody>
      </p:sp>
    </p:spTree>
    <p:extLst>
      <p:ext uri="{BB962C8B-B14F-4D97-AF65-F5344CB8AC3E}">
        <p14:creationId xmlns:p14="http://schemas.microsoft.com/office/powerpoint/2010/main" val="42659298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B013C4-E8A8-D22A-CC2C-CFDA9E664C24}"/>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FA4968BD-0CAA-C23E-AC3F-A5EA0D4A661C}"/>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4F18E9E9-D3AA-6E61-A458-2525F2A7D4FA}"/>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01B60E79-D824-5D5D-7F68-94EBE067BDF3}"/>
              </a:ext>
            </a:extLst>
          </p:cNvPr>
          <p:cNvSpPr>
            <a:spLocks noGrp="1"/>
          </p:cNvSpPr>
          <p:nvPr>
            <p:ph type="sldNum" sz="quarter" idx="5"/>
          </p:nvPr>
        </p:nvSpPr>
        <p:spPr/>
        <p:txBody>
          <a:bodyPr/>
          <a:lstStyle/>
          <a:p>
            <a:fld id="{C1C1D0B9-990D-4BBA-961D-EABC906808BD}" type="slidenum">
              <a:rPr lang="fr-FR" smtClean="0"/>
              <a:t>7</a:t>
            </a:fld>
            <a:endParaRPr lang="fr-FR"/>
          </a:p>
        </p:txBody>
      </p:sp>
    </p:spTree>
    <p:extLst>
      <p:ext uri="{BB962C8B-B14F-4D97-AF65-F5344CB8AC3E}">
        <p14:creationId xmlns:p14="http://schemas.microsoft.com/office/powerpoint/2010/main" val="11980318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BBC2C4-05DE-55F8-1157-571A06837AEA}"/>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82D6CAD6-E2B5-9C5E-9B76-C767B1A3869C}"/>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7920904C-6FA2-4FD5-F7BA-EA0928B688B6}"/>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8C21C2AF-7829-1E77-811C-5B383BC97777}"/>
              </a:ext>
            </a:extLst>
          </p:cNvPr>
          <p:cNvSpPr>
            <a:spLocks noGrp="1"/>
          </p:cNvSpPr>
          <p:nvPr>
            <p:ph type="sldNum" sz="quarter" idx="5"/>
          </p:nvPr>
        </p:nvSpPr>
        <p:spPr/>
        <p:txBody>
          <a:bodyPr/>
          <a:lstStyle/>
          <a:p>
            <a:fld id="{C1C1D0B9-990D-4BBA-961D-EABC906808BD}" type="slidenum">
              <a:rPr lang="fr-FR" smtClean="0"/>
              <a:t>8</a:t>
            </a:fld>
            <a:endParaRPr lang="fr-FR"/>
          </a:p>
        </p:txBody>
      </p:sp>
    </p:spTree>
    <p:extLst>
      <p:ext uri="{BB962C8B-B14F-4D97-AF65-F5344CB8AC3E}">
        <p14:creationId xmlns:p14="http://schemas.microsoft.com/office/powerpoint/2010/main" val="4040318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433EB8-6C0C-FF18-0722-13B3D82C98F7}"/>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FC274896-86E2-A48D-DC8B-A59A367A114A}"/>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DE4CA043-B5DB-74F6-0E84-16428D4535D8}"/>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C32A8728-C900-19A0-981F-F12356F6C597}"/>
              </a:ext>
            </a:extLst>
          </p:cNvPr>
          <p:cNvSpPr>
            <a:spLocks noGrp="1"/>
          </p:cNvSpPr>
          <p:nvPr>
            <p:ph type="sldNum" sz="quarter" idx="5"/>
          </p:nvPr>
        </p:nvSpPr>
        <p:spPr/>
        <p:txBody>
          <a:bodyPr/>
          <a:lstStyle/>
          <a:p>
            <a:fld id="{C1C1D0B9-990D-4BBA-961D-EABC906808BD}" type="slidenum">
              <a:rPr lang="fr-FR" smtClean="0"/>
              <a:t>9</a:t>
            </a:fld>
            <a:endParaRPr lang="fr-FR"/>
          </a:p>
        </p:txBody>
      </p:sp>
    </p:spTree>
    <p:extLst>
      <p:ext uri="{BB962C8B-B14F-4D97-AF65-F5344CB8AC3E}">
        <p14:creationId xmlns:p14="http://schemas.microsoft.com/office/powerpoint/2010/main" val="8970106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F735D9-10E2-F35B-5AA1-5F140FC778DF}"/>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735D5FDC-8B2E-8424-C4D5-9F1F2ADBB98C}"/>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0104F5B1-71C8-EE44-61BE-40BA89C30C56}"/>
              </a:ext>
            </a:extLst>
          </p:cNvPr>
          <p:cNvSpPr>
            <a:spLocks noGrp="1"/>
          </p:cNvSpPr>
          <p:nvPr>
            <p:ph type="body" idx="1"/>
          </p:nvPr>
        </p:nvSpPr>
        <p:spPr/>
        <p:txBody>
          <a:bodyPr/>
          <a:lstStyle/>
          <a:p>
            <a:pPr marL="0" indent="0">
              <a:lnSpc>
                <a:spcPct val="90000"/>
              </a:lnSpc>
              <a:buClr>
                <a:srgbClr val="AAFBF8"/>
              </a:buClr>
              <a:buNone/>
            </a:pPr>
            <a:r>
              <a:rPr lang="fr-FR" sz="1200" dirty="0">
                <a:solidFill>
                  <a:schemeClr val="bg1"/>
                </a:solidFill>
              </a:rPr>
              <a:t>On veille à se placer sur la route de façon à bien voir et à être bien vu</a:t>
            </a:r>
          </a:p>
          <a:p>
            <a:pPr marL="0" indent="0">
              <a:lnSpc>
                <a:spcPct val="90000"/>
              </a:lnSpc>
              <a:buClr>
                <a:srgbClr val="AAFBF8"/>
              </a:buClr>
              <a:buNone/>
            </a:pPr>
            <a:endParaRPr lang="fr-FR" sz="1200" dirty="0">
              <a:solidFill>
                <a:schemeClr val="bg1"/>
              </a:solidFill>
            </a:endParaRPr>
          </a:p>
          <a:p>
            <a:pPr marL="0" indent="0">
              <a:lnSpc>
                <a:spcPct val="90000"/>
              </a:lnSpc>
              <a:buClr>
                <a:srgbClr val="AAFBF8"/>
              </a:buClr>
              <a:buNone/>
            </a:pPr>
            <a:r>
              <a:rPr lang="fr-FR" sz="1200" dirty="0">
                <a:solidFill>
                  <a:schemeClr val="bg1"/>
                </a:solidFill>
              </a:rPr>
              <a:t>À </a:t>
            </a:r>
            <a:r>
              <a:rPr lang="fr-FR" sz="1200" b="1" dirty="0">
                <a:solidFill>
                  <a:schemeClr val="bg1"/>
                </a:solidFill>
              </a:rPr>
              <a:t>l’approche d’un virage </a:t>
            </a:r>
            <a:r>
              <a:rPr lang="fr-FR" sz="1200" dirty="0">
                <a:solidFill>
                  <a:schemeClr val="bg1"/>
                </a:solidFill>
              </a:rPr>
              <a:t>à allure normale :</a:t>
            </a:r>
          </a:p>
          <a:p>
            <a:pPr>
              <a:lnSpc>
                <a:spcPct val="90000"/>
              </a:lnSpc>
              <a:buClr>
                <a:srgbClr val="AAFBF8"/>
              </a:buClr>
              <a:buFontTx/>
              <a:buChar char="-"/>
            </a:pPr>
            <a:r>
              <a:rPr lang="fr-FR" sz="1200" b="1" dirty="0">
                <a:solidFill>
                  <a:schemeClr val="bg1"/>
                </a:solidFill>
              </a:rPr>
              <a:t>regard au loin</a:t>
            </a:r>
            <a:r>
              <a:rPr lang="fr-FR" sz="1200" dirty="0">
                <a:solidFill>
                  <a:schemeClr val="bg1"/>
                </a:solidFill>
              </a:rPr>
              <a:t> pendant la prise d’information puis pendant le virage </a:t>
            </a:r>
          </a:p>
          <a:p>
            <a:endParaRPr lang="fr-FR" dirty="0"/>
          </a:p>
        </p:txBody>
      </p:sp>
      <p:sp>
        <p:nvSpPr>
          <p:cNvPr id="4" name="Espace réservé du numéro de diapositive 3">
            <a:extLst>
              <a:ext uri="{FF2B5EF4-FFF2-40B4-BE49-F238E27FC236}">
                <a16:creationId xmlns:a16="http://schemas.microsoft.com/office/drawing/2014/main" id="{8B16D944-5B1E-19F4-33B5-8862BC47D468}"/>
              </a:ext>
            </a:extLst>
          </p:cNvPr>
          <p:cNvSpPr>
            <a:spLocks noGrp="1"/>
          </p:cNvSpPr>
          <p:nvPr>
            <p:ph type="sldNum" sz="quarter" idx="5"/>
          </p:nvPr>
        </p:nvSpPr>
        <p:spPr/>
        <p:txBody>
          <a:bodyPr/>
          <a:lstStyle/>
          <a:p>
            <a:fld id="{C1C1D0B9-990D-4BBA-961D-EABC906808BD}" type="slidenum">
              <a:rPr lang="fr-FR" smtClean="0"/>
              <a:t>10</a:t>
            </a:fld>
            <a:endParaRPr lang="fr-FR"/>
          </a:p>
        </p:txBody>
      </p:sp>
    </p:spTree>
    <p:extLst>
      <p:ext uri="{BB962C8B-B14F-4D97-AF65-F5344CB8AC3E}">
        <p14:creationId xmlns:p14="http://schemas.microsoft.com/office/powerpoint/2010/main" val="39307580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7" name="Rectangle 6"/>
          <p:cNvSpPr/>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accent1"/>
                </a:solidFill>
              </a:defRPr>
            </a:lvl1pPr>
          </a:lstStyle>
          <a:p>
            <a:r>
              <a:rPr lang="fr-FR"/>
              <a:t>Modifiez le style du titre</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endParaRPr lang="en-US" dirty="0"/>
          </a:p>
        </p:txBody>
      </p:sp>
      <p:sp>
        <p:nvSpPr>
          <p:cNvPr id="4" name="Date Placeholder 3"/>
          <p:cNvSpPr>
            <a:spLocks noGrp="1"/>
          </p:cNvSpPr>
          <p:nvPr>
            <p:ph type="dt" sz="half" idx="10"/>
          </p:nvPr>
        </p:nvSpPr>
        <p:spPr>
          <a:xfrm>
            <a:off x="7605951" y="5956137"/>
            <a:ext cx="2844800" cy="365125"/>
          </a:xfrm>
        </p:spPr>
        <p:txBody>
          <a:bodyPr/>
          <a:lstStyle>
            <a:lvl1pPr>
              <a:defRPr>
                <a:solidFill>
                  <a:schemeClr val="accent1">
                    <a:lumMod val="75000"/>
                    <a:lumOff val="25000"/>
                  </a:schemeClr>
                </a:solidFill>
              </a:defRPr>
            </a:lvl1pPr>
          </a:lstStyle>
          <a:p>
            <a:fld id="{E80C50CD-E178-4744-9B35-B2F624D6C5E9}" type="datetimeFigureOut">
              <a:rPr lang="en-US" smtClean="0"/>
              <a:pPr/>
              <a:t>10/14/2025</a:t>
            </a:fld>
            <a:endParaRPr lang="en-US"/>
          </a:p>
        </p:txBody>
      </p:sp>
      <p:sp>
        <p:nvSpPr>
          <p:cNvPr id="5" name="Footer Placeholder 4"/>
          <p:cNvSpPr>
            <a:spLocks noGrp="1"/>
          </p:cNvSpPr>
          <p:nvPr>
            <p:ph type="ftr" sz="quarter" idx="11"/>
          </p:nvPr>
        </p:nvSpPr>
        <p:spPr>
          <a:xfrm>
            <a:off x="581192" y="5951811"/>
            <a:ext cx="6917210" cy="365125"/>
          </a:xfrm>
        </p:spPr>
        <p:txBody>
          <a:bodyPr/>
          <a:lstStyle>
            <a:lvl1pPr>
              <a:defRPr>
                <a:solidFill>
                  <a:schemeClr val="accent1">
                    <a:lumMod val="75000"/>
                    <a:lumOff val="25000"/>
                  </a:schemeClr>
                </a:solidFill>
              </a:defRPr>
            </a:lvl1pPr>
          </a:lstStyle>
          <a:p>
            <a:endParaRPr lang="en-US" dirty="0"/>
          </a:p>
        </p:txBody>
      </p:sp>
      <p:sp>
        <p:nvSpPr>
          <p:cNvPr id="6" name="Slide Number Placeholder 5"/>
          <p:cNvSpPr>
            <a:spLocks noGrp="1"/>
          </p:cNvSpPr>
          <p:nvPr>
            <p:ph type="sldNum" sz="quarter" idx="12"/>
          </p:nvPr>
        </p:nvSpPr>
        <p:spPr>
          <a:xfrm>
            <a:off x="10558300" y="5956137"/>
            <a:ext cx="1016440" cy="365125"/>
          </a:xfrm>
        </p:spPr>
        <p:txBody>
          <a:bodyPr/>
          <a:lstStyle>
            <a:lvl1pPr>
              <a:defRPr>
                <a:solidFill>
                  <a:schemeClr val="accent1">
                    <a:lumMod val="75000"/>
                    <a:lumOff val="25000"/>
                  </a:schemeClr>
                </a:solidFill>
              </a:defRPr>
            </a:lvl1pPr>
          </a:lstStyle>
          <a:p>
            <a:fld id="{148CC95F-0247-41B6-91CF-DC97C76A7088}" type="slidenum">
              <a:rPr lang="en-US" smtClean="0"/>
              <a:pPr/>
              <a:t>‹N°›</a:t>
            </a:fld>
            <a:endParaRPr lang="en-US"/>
          </a:p>
        </p:txBody>
      </p:sp>
    </p:spTree>
    <p:extLst>
      <p:ext uri="{BB962C8B-B14F-4D97-AF65-F5344CB8AC3E}">
        <p14:creationId xmlns:p14="http://schemas.microsoft.com/office/powerpoint/2010/main" val="7085634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8" name="Rectangle 7"/>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9" name="Title 1"/>
          <p:cNvSpPr>
            <a:spLocks noGrp="1"/>
          </p:cNvSpPr>
          <p:nvPr>
            <p:ph type="title"/>
          </p:nvPr>
        </p:nvSpPr>
        <p:spPr>
          <a:xfrm>
            <a:off x="581192" y="702156"/>
            <a:ext cx="11029616" cy="1013800"/>
          </a:xfrm>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E80C50CD-E178-4744-9B35-B2F624D6C5E9}" type="datetimeFigureOut">
              <a:rPr lang="en-US" smtClean="0"/>
              <a:pPr/>
              <a:t>10/14/2025</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48CC95F-0247-41B6-91CF-DC97C76A7088}" type="slidenum">
              <a:rPr lang="en-US" smtClean="0"/>
              <a:pPr/>
              <a:t>‹N°›</a:t>
            </a:fld>
            <a:endParaRPr lang="en-US"/>
          </a:p>
        </p:txBody>
      </p:sp>
    </p:spTree>
    <p:extLst>
      <p:ext uri="{BB962C8B-B14F-4D97-AF65-F5344CB8AC3E}">
        <p14:creationId xmlns:p14="http://schemas.microsoft.com/office/powerpoint/2010/main" val="17942239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7" name="Rectangle 6"/>
          <p:cNvSpPr>
            <a:spLocks noChangeAspect="1"/>
          </p:cNvSpPr>
          <p:nvPr/>
        </p:nvSpPr>
        <p:spPr>
          <a:xfrm>
            <a:off x="8839201" y="599725"/>
            <a:ext cx="2906817" cy="58169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839201" y="675726"/>
            <a:ext cx="2004164" cy="5183073"/>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774923" y="675726"/>
            <a:ext cx="7896279" cy="5183073"/>
          </a:xfrm>
        </p:spPr>
        <p:txBody>
          <a:bodyPr vert="eaVert" ancho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a:xfrm>
            <a:off x="8993673" y="5956137"/>
            <a:ext cx="1328141" cy="365125"/>
          </a:xfrm>
        </p:spPr>
        <p:txBody>
          <a:bodyPr/>
          <a:lstStyle>
            <a:lvl1pPr>
              <a:defRPr>
                <a:solidFill>
                  <a:schemeClr val="accent1">
                    <a:lumMod val="75000"/>
                    <a:lumOff val="25000"/>
                  </a:schemeClr>
                </a:solidFill>
              </a:defRPr>
            </a:lvl1pPr>
          </a:lstStyle>
          <a:p>
            <a:fld id="{E80C50CD-E178-4744-9B35-B2F624D6C5E9}" type="datetimeFigureOut">
              <a:rPr lang="en-US" smtClean="0"/>
              <a:pPr/>
              <a:t>10/14/2025</a:t>
            </a:fld>
            <a:endParaRPr lang="en-US"/>
          </a:p>
        </p:txBody>
      </p:sp>
      <p:sp>
        <p:nvSpPr>
          <p:cNvPr id="5" name="Footer Placeholder 4"/>
          <p:cNvSpPr>
            <a:spLocks noGrp="1"/>
          </p:cNvSpPr>
          <p:nvPr>
            <p:ph type="ftr" sz="quarter" idx="11"/>
          </p:nvPr>
        </p:nvSpPr>
        <p:spPr>
          <a:xfrm>
            <a:off x="774923" y="5951811"/>
            <a:ext cx="7896279" cy="365125"/>
          </a:xfrm>
        </p:spPr>
        <p:txBody>
          <a:bodyPr/>
          <a:lstStyle/>
          <a:p>
            <a:endParaRPr lang="en-US" dirty="0"/>
          </a:p>
        </p:txBody>
      </p:sp>
      <p:sp>
        <p:nvSpPr>
          <p:cNvPr id="6" name="Slide Number Placeholder 5"/>
          <p:cNvSpPr>
            <a:spLocks noGrp="1"/>
          </p:cNvSpPr>
          <p:nvPr>
            <p:ph type="sldNum" sz="quarter" idx="12"/>
          </p:nvPr>
        </p:nvSpPr>
        <p:spPr>
          <a:xfrm>
            <a:off x="10446615" y="5956137"/>
            <a:ext cx="1164195" cy="365125"/>
          </a:xfrm>
        </p:spPr>
        <p:txBody>
          <a:bodyPr/>
          <a:lstStyle>
            <a:lvl1pPr>
              <a:defRPr>
                <a:solidFill>
                  <a:schemeClr val="accent1">
                    <a:lumMod val="75000"/>
                    <a:lumOff val="25000"/>
                  </a:schemeClr>
                </a:solidFill>
              </a:defRPr>
            </a:lvl1pPr>
          </a:lstStyle>
          <a:p>
            <a:fld id="{148CC95F-0247-41B6-91CF-DC97C76A7088}" type="slidenum">
              <a:rPr lang="en-US" smtClean="0"/>
              <a:pPr/>
              <a:t>‹N°›</a:t>
            </a:fld>
            <a:endParaRPr lang="en-US"/>
          </a:p>
        </p:txBody>
      </p:sp>
    </p:spTree>
    <p:extLst>
      <p:ext uri="{BB962C8B-B14F-4D97-AF65-F5344CB8AC3E}">
        <p14:creationId xmlns:p14="http://schemas.microsoft.com/office/powerpoint/2010/main" val="22041397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7" name="Rectangle 6"/>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2" name="Title 1"/>
          <p:cNvSpPr>
            <a:spLocks noGrp="1"/>
          </p:cNvSpPr>
          <p:nvPr>
            <p:ph type="title"/>
          </p:nvPr>
        </p:nvSpPr>
        <p:spPr>
          <a:xfrm>
            <a:off x="581192" y="702156"/>
            <a:ext cx="11029616" cy="1013800"/>
          </a:xfrm>
        </p:spPr>
        <p:txBody>
          <a:bodyPr/>
          <a:lstStyle/>
          <a:p>
            <a:r>
              <a:rPr lang="fr-FR"/>
              <a:t>Modifiez le style du titre</a:t>
            </a:r>
            <a:endParaRPr lang="en-US" dirty="0"/>
          </a:p>
        </p:txBody>
      </p:sp>
      <p:sp>
        <p:nvSpPr>
          <p:cNvPr id="3" name="Content Placeholder 2"/>
          <p:cNvSpPr>
            <a:spLocks noGrp="1"/>
          </p:cNvSpPr>
          <p:nvPr>
            <p:ph idx="1"/>
          </p:nvPr>
        </p:nvSpPr>
        <p:spPr>
          <a:xfrm>
            <a:off x="581192" y="2180496"/>
            <a:ext cx="11029615" cy="367830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E80C50CD-E178-4744-9B35-B2F624D6C5E9}" type="datetimeFigureOut">
              <a:rPr lang="en-US" smtClean="0"/>
              <a:pPr/>
              <a:t>10/14/2025</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558300" y="5956137"/>
            <a:ext cx="1052508" cy="365125"/>
          </a:xfrm>
        </p:spPr>
        <p:txBody>
          <a:bodyPr/>
          <a:lstStyle/>
          <a:p>
            <a:fld id="{148CC95F-0247-41B6-91CF-DC97C76A7088}" type="slidenum">
              <a:rPr lang="en-US" smtClean="0"/>
              <a:pPr/>
              <a:t>‹N°›</a:t>
            </a:fld>
            <a:endParaRPr lang="en-US"/>
          </a:p>
        </p:txBody>
      </p:sp>
    </p:spTree>
    <p:extLst>
      <p:ext uri="{BB962C8B-B14F-4D97-AF65-F5344CB8AC3E}">
        <p14:creationId xmlns:p14="http://schemas.microsoft.com/office/powerpoint/2010/main" val="31762248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3043910"/>
            <a:ext cx="11029615" cy="1497507"/>
          </a:xfrm>
        </p:spPr>
        <p:txBody>
          <a:bodyPr anchor="b">
            <a:normAutofit/>
          </a:bodyPr>
          <a:lstStyle>
            <a:lvl1pPr algn="l">
              <a:defRPr sz="3600" b="0" cap="all">
                <a:solidFill>
                  <a:schemeClr val="accent1"/>
                </a:solidFill>
              </a:defRPr>
            </a:lvl1pPr>
          </a:lstStyle>
          <a:p>
            <a:r>
              <a:rPr lang="fr-FR"/>
              <a:t>Modifiez le style du titre</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E80C50CD-E178-4744-9B35-B2F624D6C5E9}" type="datetimeFigureOut">
              <a:rPr lang="en-US" smtClean="0"/>
              <a:pPr/>
              <a:t>10/14/2025</a:t>
            </a:fld>
            <a:endParaRPr lang="en-US"/>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148CC95F-0247-41B6-91CF-DC97C76A7088}" type="slidenum">
              <a:rPr lang="en-US" smtClean="0"/>
              <a:pPr/>
              <a:t>‹N°›</a:t>
            </a:fld>
            <a:endParaRPr lang="en-US"/>
          </a:p>
        </p:txBody>
      </p:sp>
    </p:spTree>
    <p:extLst>
      <p:ext uri="{BB962C8B-B14F-4D97-AF65-F5344CB8AC3E}">
        <p14:creationId xmlns:p14="http://schemas.microsoft.com/office/powerpoint/2010/main" val="25218100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8" name="Rectangle 7"/>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729658"/>
            <a:ext cx="11029616" cy="988332"/>
          </a:xfrm>
        </p:spPr>
        <p:txBody>
          <a:bodyPr/>
          <a:lstStyle/>
          <a:p>
            <a:r>
              <a:rPr lang="fr-FR"/>
              <a:t>Modifiez le style du titre</a:t>
            </a:r>
            <a:endParaRPr lang="en-US" dirty="0"/>
          </a:p>
        </p:txBody>
      </p:sp>
      <p:sp>
        <p:nvSpPr>
          <p:cNvPr id="3" name="Content Placeholder 2"/>
          <p:cNvSpPr>
            <a:spLocks noGrp="1"/>
          </p:cNvSpPr>
          <p:nvPr>
            <p:ph sz="half" idx="1"/>
          </p:nvPr>
        </p:nvSpPr>
        <p:spPr>
          <a:xfrm>
            <a:off x="581193" y="2228003"/>
            <a:ext cx="5422390" cy="3633047"/>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6188417" y="2228003"/>
            <a:ext cx="5422392" cy="3633047"/>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E80C50CD-E178-4744-9B35-B2F624D6C5E9}" type="datetimeFigureOut">
              <a:rPr lang="en-US" smtClean="0"/>
              <a:pPr/>
              <a:t>10/14/2025</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48CC95F-0247-41B6-91CF-DC97C76A7088}" type="slidenum">
              <a:rPr lang="en-US" smtClean="0"/>
              <a:pPr/>
              <a:t>‹N°›</a:t>
            </a:fld>
            <a:endParaRPr lang="en-US"/>
          </a:p>
        </p:txBody>
      </p:sp>
    </p:spTree>
    <p:extLst>
      <p:ext uri="{BB962C8B-B14F-4D97-AF65-F5344CB8AC3E}">
        <p14:creationId xmlns:p14="http://schemas.microsoft.com/office/powerpoint/2010/main" val="22800182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11" name="Rectangle 10"/>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2" name="Title 1"/>
          <p:cNvSpPr>
            <a:spLocks noGrp="1"/>
          </p:cNvSpPr>
          <p:nvPr>
            <p:ph type="title"/>
          </p:nvPr>
        </p:nvSpPr>
        <p:spPr>
          <a:xfrm>
            <a:off x="581193" y="729658"/>
            <a:ext cx="11029616" cy="988332"/>
          </a:xfrm>
        </p:spPr>
        <p:txBody>
          <a:bodyPr/>
          <a:lstStyle/>
          <a:p>
            <a:r>
              <a:rPr lang="fr-FR"/>
              <a:t>Modifiez le style du titre</a:t>
            </a:r>
            <a:endParaRPr lang="en-US" dirty="0"/>
          </a:p>
        </p:txBody>
      </p:sp>
      <p:sp>
        <p:nvSpPr>
          <p:cNvPr id="3" name="Text Placeholder 2"/>
          <p:cNvSpPr>
            <a:spLocks noGrp="1"/>
          </p:cNvSpPr>
          <p:nvPr>
            <p:ph type="body" idx="1"/>
          </p:nvPr>
        </p:nvSpPr>
        <p:spPr>
          <a:xfrm>
            <a:off x="887219" y="2250892"/>
            <a:ext cx="5087075" cy="536005"/>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Content Placeholder 3"/>
          <p:cNvSpPr>
            <a:spLocks noGrp="1"/>
          </p:cNvSpPr>
          <p:nvPr>
            <p:ph sz="half" idx="2"/>
          </p:nvPr>
        </p:nvSpPr>
        <p:spPr>
          <a:xfrm>
            <a:off x="581194" y="2926052"/>
            <a:ext cx="5393100" cy="2934999"/>
          </a:xfrm>
        </p:spPr>
        <p:txBody>
          <a:bodyPr anchor="t">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6523735" y="2250892"/>
            <a:ext cx="5087073" cy="553373"/>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Content Placeholder 5"/>
          <p:cNvSpPr>
            <a:spLocks noGrp="1"/>
          </p:cNvSpPr>
          <p:nvPr>
            <p:ph sz="quarter" idx="4"/>
          </p:nvPr>
        </p:nvSpPr>
        <p:spPr>
          <a:xfrm>
            <a:off x="6217709" y="2926052"/>
            <a:ext cx="5393100" cy="2934999"/>
          </a:xfrm>
        </p:spPr>
        <p:txBody>
          <a:bodyPr anchor="t">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E80C50CD-E178-4744-9B35-B2F624D6C5E9}" type="datetimeFigureOut">
              <a:rPr lang="en-US" smtClean="0"/>
              <a:pPr/>
              <a:t>10/14/2025</a:t>
            </a:fld>
            <a:endParaRPr lang="en-US"/>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148CC95F-0247-41B6-91CF-DC97C76A7088}" type="slidenum">
              <a:rPr lang="en-US" smtClean="0"/>
              <a:pPr/>
              <a:t>‹N°›</a:t>
            </a:fld>
            <a:endParaRPr lang="en-US"/>
          </a:p>
        </p:txBody>
      </p:sp>
    </p:spTree>
    <p:extLst>
      <p:ext uri="{BB962C8B-B14F-4D97-AF65-F5344CB8AC3E}">
        <p14:creationId xmlns:p14="http://schemas.microsoft.com/office/powerpoint/2010/main" val="36477323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E80C50CD-E178-4744-9B35-B2F624D6C5E9}" type="datetimeFigureOut">
              <a:rPr lang="en-US" smtClean="0"/>
              <a:pPr/>
              <a:t>10/14/2025</a:t>
            </a:fld>
            <a:endParaRPr lang="en-US"/>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148CC95F-0247-41B6-91CF-DC97C76A7088}" type="slidenum">
              <a:rPr lang="en-US" smtClean="0"/>
              <a:pPr/>
              <a:t>‹N°›</a:t>
            </a:fld>
            <a:endParaRPr lang="en-US"/>
          </a:p>
        </p:txBody>
      </p:sp>
      <p:sp>
        <p:nvSpPr>
          <p:cNvPr id="7" name="Rectangle 6"/>
          <p:cNvSpPr>
            <a:spLocks noChangeAspect="1"/>
          </p:cNvSpPr>
          <p:nvPr/>
        </p:nvSpPr>
        <p:spPr>
          <a:xfrm>
            <a:off x="440683"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8" name="Title 1"/>
          <p:cNvSpPr>
            <a:spLocks noGrp="1"/>
          </p:cNvSpPr>
          <p:nvPr>
            <p:ph type="title"/>
          </p:nvPr>
        </p:nvSpPr>
        <p:spPr>
          <a:xfrm>
            <a:off x="575894" y="729658"/>
            <a:ext cx="11029616" cy="988332"/>
          </a:xfrm>
        </p:spPr>
        <p:txBody>
          <a:bodyPr/>
          <a:lstStyle/>
          <a:p>
            <a:r>
              <a:rPr lang="fr-FR"/>
              <a:t>Modifiez le style du titre</a:t>
            </a:r>
            <a:endParaRPr lang="en-US" dirty="0"/>
          </a:p>
        </p:txBody>
      </p:sp>
    </p:spTree>
    <p:extLst>
      <p:ext uri="{BB962C8B-B14F-4D97-AF65-F5344CB8AC3E}">
        <p14:creationId xmlns:p14="http://schemas.microsoft.com/office/powerpoint/2010/main" val="2912505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80C50CD-E178-4744-9B35-B2F624D6C5E9}" type="datetimeFigureOut">
              <a:rPr lang="en-US" smtClean="0"/>
              <a:pPr/>
              <a:t>10/14/2025</a:t>
            </a:fld>
            <a:endParaRPr lang="en-US"/>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148CC95F-0247-41B6-91CF-DC97C76A7088}" type="slidenum">
              <a:rPr lang="en-US" smtClean="0"/>
              <a:pPr/>
              <a:t>‹N°›</a:t>
            </a:fld>
            <a:endParaRPr lang="en-US"/>
          </a:p>
        </p:txBody>
      </p:sp>
    </p:spTree>
    <p:extLst>
      <p:ext uri="{BB962C8B-B14F-4D97-AF65-F5344CB8AC3E}">
        <p14:creationId xmlns:p14="http://schemas.microsoft.com/office/powerpoint/2010/main" val="10635203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9" name="Rectangle 8"/>
          <p:cNvSpPr>
            <a:spLocks noChangeAspect="1"/>
          </p:cNvSpPr>
          <p:nvPr/>
        </p:nvSpPr>
        <p:spPr>
          <a:xfrm>
            <a:off x="447817" y="5141973"/>
            <a:ext cx="11298200" cy="127470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5262296"/>
            <a:ext cx="4909445" cy="689514"/>
          </a:xfrm>
        </p:spPr>
        <p:txBody>
          <a:bodyPr anchor="ctr"/>
          <a:lstStyle>
            <a:lvl1pPr algn="l">
              <a:defRPr sz="2000" b="0">
                <a:solidFill>
                  <a:schemeClr val="accent1">
                    <a:lumMod val="75000"/>
                    <a:lumOff val="25000"/>
                  </a:schemeClr>
                </a:solidFill>
              </a:defRPr>
            </a:lvl1pPr>
          </a:lstStyle>
          <a:p>
            <a:r>
              <a:rPr lang="fr-FR"/>
              <a:t>Modifiez le style du titre</a:t>
            </a:r>
            <a:endParaRPr lang="en-US" dirty="0"/>
          </a:p>
        </p:txBody>
      </p:sp>
      <p:sp>
        <p:nvSpPr>
          <p:cNvPr id="3" name="Content Placeholder 2"/>
          <p:cNvSpPr>
            <a:spLocks noGrp="1"/>
          </p:cNvSpPr>
          <p:nvPr>
            <p:ph idx="1"/>
          </p:nvPr>
        </p:nvSpPr>
        <p:spPr>
          <a:xfrm>
            <a:off x="447816" y="601200"/>
            <a:ext cx="11292840" cy="4204800"/>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5740823" y="5262296"/>
            <a:ext cx="5869987" cy="689515"/>
          </a:xfrm>
        </p:spPr>
        <p:txBody>
          <a:bodyPr anchor="ctr">
            <a:normAutofit/>
          </a:bodyPr>
          <a:lstStyle>
            <a:lvl1pPr marL="0" indent="0" algn="r">
              <a:buNone/>
              <a:defRPr sz="1100">
                <a:solidFill>
                  <a:schemeClr val="bg1"/>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lvl1pPr>
              <a:defRPr>
                <a:solidFill>
                  <a:schemeClr val="accent1">
                    <a:lumMod val="75000"/>
                    <a:lumOff val="25000"/>
                  </a:schemeClr>
                </a:solidFill>
              </a:defRPr>
            </a:lvl1pPr>
          </a:lstStyle>
          <a:p>
            <a:fld id="{E80C50CD-E178-4744-9B35-B2F624D6C5E9}" type="datetimeFigureOut">
              <a:rPr lang="en-US" smtClean="0"/>
              <a:pPr/>
              <a:t>10/14/2025</a:t>
            </a:fld>
            <a:endParaRPr lang="en-US"/>
          </a:p>
        </p:txBody>
      </p:sp>
      <p:sp>
        <p:nvSpPr>
          <p:cNvPr id="6" name="Footer Placeholder 5"/>
          <p:cNvSpPr>
            <a:spLocks noGrp="1"/>
          </p:cNvSpPr>
          <p:nvPr>
            <p:ph type="ftr" sz="quarter" idx="11"/>
          </p:nvPr>
        </p:nvSpPr>
        <p:spPr/>
        <p:txBody>
          <a:bodyPr/>
          <a:lstStyle>
            <a:lvl1pPr>
              <a:defRPr>
                <a:solidFill>
                  <a:schemeClr val="accent1">
                    <a:lumMod val="75000"/>
                    <a:lumOff val="25000"/>
                  </a:schemeClr>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accent1">
                    <a:lumMod val="75000"/>
                    <a:lumOff val="25000"/>
                  </a:schemeClr>
                </a:solidFill>
              </a:defRPr>
            </a:lvl1pPr>
          </a:lstStyle>
          <a:p>
            <a:fld id="{148CC95F-0247-41B6-91CF-DC97C76A7088}" type="slidenum">
              <a:rPr lang="en-US" smtClean="0"/>
              <a:pPr/>
              <a:t>‹N°›</a:t>
            </a:fld>
            <a:endParaRPr lang="en-US"/>
          </a:p>
        </p:txBody>
      </p:sp>
    </p:spTree>
    <p:extLst>
      <p:ext uri="{BB962C8B-B14F-4D97-AF65-F5344CB8AC3E}">
        <p14:creationId xmlns:p14="http://schemas.microsoft.com/office/powerpoint/2010/main" val="12825232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accent1"/>
                </a:solidFill>
              </a:defRPr>
            </a:lvl1pPr>
          </a:lstStyle>
          <a:p>
            <a:r>
              <a:rPr lang="fr-FR"/>
              <a:t>Modifiez le style du titre</a:t>
            </a:r>
            <a:endParaRPr lang="en-US" dirty="0"/>
          </a:p>
        </p:txBody>
      </p:sp>
      <p:sp>
        <p:nvSpPr>
          <p:cNvPr id="3" name="Picture Placeholder 2"/>
          <p:cNvSpPr>
            <a:spLocks noGrp="1" noChangeAspect="1"/>
          </p:cNvSpPr>
          <p:nvPr>
            <p:ph type="pic" idx="1"/>
          </p:nvPr>
        </p:nvSpPr>
        <p:spPr>
          <a:xfrm>
            <a:off x="447817" y="599725"/>
            <a:ext cx="11290859" cy="3557252"/>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4" name="Text Placeholder 3"/>
          <p:cNvSpPr>
            <a:spLocks noGrp="1"/>
          </p:cNvSpPr>
          <p:nvPr>
            <p:ph type="body" sz="half" idx="2"/>
          </p:nvPr>
        </p:nvSpPr>
        <p:spPr>
          <a:xfrm>
            <a:off x="581192" y="5260127"/>
            <a:ext cx="11029617" cy="59867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E80C50CD-E178-4744-9B35-B2F624D6C5E9}" type="datetimeFigureOut">
              <a:rPr lang="en-US" smtClean="0"/>
              <a:pPr/>
              <a:t>10/14/2025</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48CC95F-0247-41B6-91CF-DC97C76A7088}" type="slidenum">
              <a:rPr lang="en-US" smtClean="0"/>
              <a:pPr/>
              <a:t>‹N°›</a:t>
            </a:fld>
            <a:endParaRPr lang="en-US"/>
          </a:p>
        </p:txBody>
      </p:sp>
    </p:spTree>
    <p:extLst>
      <p:ext uri="{BB962C8B-B14F-4D97-AF65-F5344CB8AC3E}">
        <p14:creationId xmlns:p14="http://schemas.microsoft.com/office/powerpoint/2010/main" val="2704731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fr-FR"/>
              <a:t>Modifiez le style du titre</a:t>
            </a:r>
            <a:endParaRPr lang="en-US" dirty="0"/>
          </a:p>
        </p:txBody>
      </p:sp>
      <p:sp>
        <p:nvSpPr>
          <p:cNvPr id="3" name="Text Placeholder 2"/>
          <p:cNvSpPr>
            <a:spLocks noGrp="1"/>
          </p:cNvSpPr>
          <p:nvPr>
            <p:ph type="body" idx="1"/>
          </p:nvPr>
        </p:nvSpPr>
        <p:spPr>
          <a:xfrm>
            <a:off x="581192" y="2336003"/>
            <a:ext cx="11029616" cy="3522794"/>
          </a:xfrm>
          <a:prstGeom prst="rect">
            <a:avLst/>
          </a:prstGeom>
        </p:spPr>
        <p:txBody>
          <a:bodyPr vert="horz" lIns="91440" tIns="45720" rIns="91440" bIns="45720" rtlCol="0" anchor="ct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7605951" y="5956137"/>
            <a:ext cx="2844799" cy="365125"/>
          </a:xfrm>
          <a:prstGeom prst="rect">
            <a:avLst/>
          </a:prstGeom>
        </p:spPr>
        <p:txBody>
          <a:bodyPr vert="horz" lIns="91440" tIns="45720" rIns="91440" bIns="45720" rtlCol="0" anchor="ctr"/>
          <a:lstStyle>
            <a:lvl1pPr algn="r">
              <a:defRPr sz="900">
                <a:solidFill>
                  <a:schemeClr val="accent2"/>
                </a:solidFill>
              </a:defRPr>
            </a:lvl1pPr>
          </a:lstStyle>
          <a:p>
            <a:fld id="{E80C50CD-E178-4744-9B35-B2F624D6C5E9}" type="datetimeFigureOut">
              <a:rPr lang="en-US" smtClean="0"/>
              <a:pPr/>
              <a:t>10/14/2025</a:t>
            </a:fld>
            <a:endParaRPr lang="en-US"/>
          </a:p>
        </p:txBody>
      </p:sp>
      <p:sp>
        <p:nvSpPr>
          <p:cNvPr id="5" name="Footer Placeholder 4"/>
          <p:cNvSpPr>
            <a:spLocks noGrp="1"/>
          </p:cNvSpPr>
          <p:nvPr>
            <p:ph type="ftr" sz="quarter" idx="3"/>
          </p:nvPr>
        </p:nvSpPr>
        <p:spPr>
          <a:xfrm>
            <a:off x="581192" y="5951811"/>
            <a:ext cx="6917210" cy="365125"/>
          </a:xfrm>
          <a:prstGeom prst="rect">
            <a:avLst/>
          </a:prstGeom>
        </p:spPr>
        <p:txBody>
          <a:bodyPr vert="horz" lIns="91440" tIns="45720" rIns="91440" bIns="45720" rtlCol="0" anchor="ctr"/>
          <a:lstStyle>
            <a:lvl1pPr algn="l">
              <a:defRPr sz="900" cap="all">
                <a:solidFill>
                  <a:schemeClr val="accent2"/>
                </a:solidFill>
              </a:defRPr>
            </a:lvl1pPr>
          </a:lstStyle>
          <a:p>
            <a:endParaRPr lang="en-US" dirty="0"/>
          </a:p>
        </p:txBody>
      </p:sp>
      <p:sp>
        <p:nvSpPr>
          <p:cNvPr id="6" name="Slide Number Placeholder 5"/>
          <p:cNvSpPr>
            <a:spLocks noGrp="1"/>
          </p:cNvSpPr>
          <p:nvPr>
            <p:ph type="sldNum" sz="quarter" idx="4"/>
          </p:nvPr>
        </p:nvSpPr>
        <p:spPr>
          <a:xfrm>
            <a:off x="10558300" y="5956137"/>
            <a:ext cx="1052510" cy="365125"/>
          </a:xfrm>
          <a:prstGeom prst="rect">
            <a:avLst/>
          </a:prstGeom>
        </p:spPr>
        <p:txBody>
          <a:bodyPr vert="horz" lIns="91440" tIns="45720" rIns="91440" bIns="45720" rtlCol="0" anchor="ctr"/>
          <a:lstStyle>
            <a:lvl1pPr algn="r">
              <a:defRPr sz="900">
                <a:solidFill>
                  <a:schemeClr val="accent2"/>
                </a:solidFill>
              </a:defRPr>
            </a:lvl1pPr>
          </a:lstStyle>
          <a:p>
            <a:fld id="{148CC95F-0247-41B6-91CF-DC97C76A7088}" type="slidenum">
              <a:rPr lang="en-US" smtClean="0"/>
              <a:pPr/>
              <a:t>‹N°›</a:t>
            </a:fld>
            <a:endParaRPr lang="en-US"/>
          </a:p>
        </p:txBody>
      </p:sp>
      <p:sp>
        <p:nvSpPr>
          <p:cNvPr id="9" name="Rectangle 8"/>
          <p:cNvSpPr/>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10" name="Rectangle 9"/>
          <p:cNvSpPr/>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11" name="Rectangle 10"/>
          <p:cNvSpPr/>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Tree>
    <p:extLst>
      <p:ext uri="{BB962C8B-B14F-4D97-AF65-F5344CB8AC3E}">
        <p14:creationId xmlns:p14="http://schemas.microsoft.com/office/powerpoint/2010/main" val="3034527473"/>
      </p:ext>
    </p:extLst>
  </p:cSld>
  <p:clrMap bg1="lt1" tx1="dk1" bg2="lt2" tx2="dk2" accent1="accent1" accent2="accent2" accent3="accent3" accent4="accent4" accent5="accent5" accent6="accent6" hlink="hlink" folHlink="folHlink"/>
  <p:sldLayoutIdLst>
    <p:sldLayoutId id="2147483765" r:id="rId1"/>
    <p:sldLayoutId id="2147483766" r:id="rId2"/>
    <p:sldLayoutId id="2147483767" r:id="rId3"/>
    <p:sldLayoutId id="2147483768" r:id="rId4"/>
    <p:sldLayoutId id="2147483769" r:id="rId5"/>
    <p:sldLayoutId id="2147483770" r:id="rId6"/>
    <p:sldLayoutId id="2147483771" r:id="rId7"/>
    <p:sldLayoutId id="2147483772" r:id="rId8"/>
    <p:sldLayoutId id="2147483773" r:id="rId9"/>
    <p:sldLayoutId id="2147483774" r:id="rId10"/>
    <p:sldLayoutId id="2147483775" r:id="rId11"/>
  </p:sldLayoutIdLst>
  <p:txStyles>
    <p:title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2.pn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8" Type="http://schemas.openxmlformats.org/officeDocument/2006/relationships/image" Target="../media/image18.gif"/><Relationship Id="rId3" Type="http://schemas.openxmlformats.org/officeDocument/2006/relationships/image" Target="../media/image3.jpeg"/><Relationship Id="rId7" Type="http://schemas.openxmlformats.org/officeDocument/2006/relationships/image" Target="../media/image17.gif"/><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6.gif"/><Relationship Id="rId5" Type="http://schemas.openxmlformats.org/officeDocument/2006/relationships/image" Target="../media/image15.gif"/><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8" Type="http://schemas.openxmlformats.org/officeDocument/2006/relationships/image" Target="../media/image22.jpg"/><Relationship Id="rId3" Type="http://schemas.openxmlformats.org/officeDocument/2006/relationships/image" Target="../media/image3.jpeg"/><Relationship Id="rId7" Type="http://schemas.openxmlformats.org/officeDocument/2006/relationships/image" Target="../media/image21.jp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20.jpg"/><Relationship Id="rId5" Type="http://schemas.openxmlformats.org/officeDocument/2006/relationships/image" Target="../media/image19.jpg"/><Relationship Id="rId10" Type="http://schemas.openxmlformats.org/officeDocument/2006/relationships/image" Target="../media/image24.jpg"/><Relationship Id="rId4" Type="http://schemas.openxmlformats.org/officeDocument/2006/relationships/image" Target="../media/image4.png"/><Relationship Id="rId9" Type="http://schemas.openxmlformats.org/officeDocument/2006/relationships/image" Target="../media/image23.jpg"/></Relationships>
</file>

<file path=ppt/slides/_rels/slide1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26.jpeg"/><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29.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28.jpeg"/><Relationship Id="rId5" Type="http://schemas.openxmlformats.org/officeDocument/2006/relationships/image" Target="../media/image27.jpeg"/><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30.png"/><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31.PNG"/><Relationship Id="rId4" Type="http://schemas.openxmlformats.org/officeDocument/2006/relationships/image" Target="../media/image4.png"/></Relationships>
</file>

<file path=ppt/slides/_rels/slide1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32.PNG"/><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33.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34.png"/><Relationship Id="rId4" Type="http://schemas.openxmlformats.org/officeDocument/2006/relationships/image" Target="../media/image4.png"/></Relationships>
</file>

<file path=ppt/slides/_rels/slide2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35.jpg"/></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37.jpg"/><Relationship Id="rId4" Type="http://schemas.openxmlformats.org/officeDocument/2006/relationships/image" Target="../media/image36.jp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video" Target="https://www.youtube.com/embed/_bfl3kSktTI?feature=oembed" TargetMode="External"/><Relationship Id="rId6" Type="http://schemas.openxmlformats.org/officeDocument/2006/relationships/image" Target="../media/image38.jpeg"/><Relationship Id="rId5" Type="http://schemas.openxmlformats.org/officeDocument/2006/relationships/image" Target="../media/image2.png"/><Relationship Id="rId4" Type="http://schemas.openxmlformats.org/officeDocument/2006/relationships/image" Target="../media/image3.jpeg"/></Relationships>
</file>

<file path=ppt/slides/_rels/slide25.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3.jpeg"/><Relationship Id="rId7" Type="http://schemas.openxmlformats.org/officeDocument/2006/relationships/image" Target="../media/image42.pn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41.jpg"/><Relationship Id="rId5" Type="http://schemas.openxmlformats.org/officeDocument/2006/relationships/image" Target="../media/image40.jpg"/><Relationship Id="rId4" Type="http://schemas.openxmlformats.org/officeDocument/2006/relationships/image" Target="../media/image39.jpg"/></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43.png"/><Relationship Id="rId5" Type="http://schemas.openxmlformats.org/officeDocument/2006/relationships/image" Target="../media/image3.jpeg"/><Relationship Id="rId4" Type="http://schemas.openxmlformats.org/officeDocument/2006/relationships/notesSlide" Target="../notesSlides/notesSlide24.xml"/></Relationships>
</file>

<file path=ppt/slides/_rels/slide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3.jpeg"/><Relationship Id="rId7" Type="http://schemas.openxmlformats.org/officeDocument/2006/relationships/image" Target="../media/image47.jpg"/><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image" Target="../media/image46.jpg"/><Relationship Id="rId5" Type="http://schemas.openxmlformats.org/officeDocument/2006/relationships/image" Target="../media/image45.jpg"/><Relationship Id="rId4" Type="http://schemas.openxmlformats.org/officeDocument/2006/relationships/image" Target="../media/image44.jpg"/></Relationships>
</file>

<file path=ppt/slides/_rels/slide29.xml.rels><?xml version="1.0" encoding="UTF-8" standalone="yes"?>
<Relationships xmlns="http://schemas.openxmlformats.org/package/2006/relationships"><Relationship Id="rId8" Type="http://schemas.openxmlformats.org/officeDocument/2006/relationships/image" Target="../media/image45.jpg"/><Relationship Id="rId3" Type="http://schemas.openxmlformats.org/officeDocument/2006/relationships/image" Target="../media/image3.jpeg"/><Relationship Id="rId7" Type="http://schemas.openxmlformats.org/officeDocument/2006/relationships/image" Target="../media/image51.jpg"/><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image" Target="../media/image50.jpg"/><Relationship Id="rId5" Type="http://schemas.openxmlformats.org/officeDocument/2006/relationships/image" Target="../media/image49.jpg"/><Relationship Id="rId10" Type="http://schemas.openxmlformats.org/officeDocument/2006/relationships/image" Target="../media/image4.png"/><Relationship Id="rId4" Type="http://schemas.openxmlformats.org/officeDocument/2006/relationships/image" Target="../media/image48.jpg"/><Relationship Id="rId9"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9.xml"/><Relationship Id="rId1" Type="http://schemas.openxmlformats.org/officeDocument/2006/relationships/slideLayout" Target="../slideLayouts/slideLayout1.xml"/><Relationship Id="rId5" Type="http://schemas.microsoft.com/office/2007/relationships/hdphoto" Target="../media/hdphoto1.wdp"/><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8.jpg"/><Relationship Id="rId4" Type="http://schemas.openxmlformats.org/officeDocument/2006/relationships/image" Target="../media/image7.jpg"/></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0.jp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13.jpg"/><Relationship Id="rId4" Type="http://schemas.openxmlformats.org/officeDocument/2006/relationships/image" Target="../media/image12.jp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Image 5">
            <a:extLst>
              <a:ext uri="{FF2B5EF4-FFF2-40B4-BE49-F238E27FC236}">
                <a16:creationId xmlns:a16="http://schemas.microsoft.com/office/drawing/2014/main" id="{C87A6989-6BA2-5223-1174-F722D2A16785}"/>
              </a:ext>
            </a:extLst>
          </p:cNvPr>
          <p:cNvPicPr>
            <a:picLocks noChangeAspect="1"/>
          </p:cNvPicPr>
          <p:nvPr/>
        </p:nvPicPr>
        <p:blipFill>
          <a:blip r:embed="rId3">
            <a:extLst>
              <a:ext uri="{BEBA8EAE-BF5A-486C-A8C5-ECC9F3942E4B}">
                <a14:imgProps xmlns:a14="http://schemas.microsoft.com/office/drawing/2010/main">
                  <a14:imgLayer r:embed="rId4">
                    <a14:imgEffect>
                      <a14:artisticPaintStrokes/>
                    </a14:imgEffect>
                  </a14:imgLayer>
                </a14:imgProps>
              </a:ext>
            </a:extLst>
          </a:blip>
          <a:stretch>
            <a:fillRect/>
          </a:stretch>
        </p:blipFill>
        <p:spPr>
          <a:xfrm>
            <a:off x="0" y="460"/>
            <a:ext cx="4588940" cy="6857540"/>
          </a:xfrm>
          <a:prstGeom prst="rect">
            <a:avLst/>
          </a:prstGeom>
          <a:ln>
            <a:noFill/>
          </a:ln>
          <a:effectLst>
            <a:outerShdw blurRad="190500" algn="tl" rotWithShape="0">
              <a:srgbClr val="000000">
                <a:alpha val="70000"/>
              </a:srgbClr>
            </a:outerShdw>
          </a:effectLst>
        </p:spPr>
      </p:pic>
      <p:sp>
        <p:nvSpPr>
          <p:cNvPr id="33" name="Rectangle 32">
            <a:extLst>
              <a:ext uri="{FF2B5EF4-FFF2-40B4-BE49-F238E27FC236}">
                <a16:creationId xmlns:a16="http://schemas.microsoft.com/office/drawing/2014/main" id="{0CC01A80-8E9F-4F66-B2B8-00B2426D65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9498" y="4267831"/>
            <a:ext cx="7552502" cy="2590169"/>
          </a:xfrm>
          <a:prstGeom prst="rect">
            <a:avLst/>
          </a:prstGeom>
          <a:solidFill>
            <a:schemeClr val="accent1"/>
          </a:solidFill>
          <a:ln w="6350" cmpd="sng">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2" name="Titre 1">
            <a:extLst>
              <a:ext uri="{FF2B5EF4-FFF2-40B4-BE49-F238E27FC236}">
                <a16:creationId xmlns:a16="http://schemas.microsoft.com/office/drawing/2014/main" id="{DDA7A744-AC70-E42B-241D-107DD5A2B15B}"/>
              </a:ext>
            </a:extLst>
          </p:cNvPr>
          <p:cNvSpPr>
            <a:spLocks noGrp="1"/>
          </p:cNvSpPr>
          <p:nvPr>
            <p:ph type="ctrTitle"/>
          </p:nvPr>
        </p:nvSpPr>
        <p:spPr>
          <a:xfrm>
            <a:off x="4931077" y="3158414"/>
            <a:ext cx="6591957" cy="1037907"/>
          </a:xfrm>
        </p:spPr>
        <p:txBody>
          <a:bodyPr anchor="ctr">
            <a:normAutofit/>
          </a:bodyPr>
          <a:lstStyle/>
          <a:p>
            <a:pPr algn="ctr"/>
            <a:r>
              <a:rPr lang="fr-FR" b="1" spc="600" dirty="0">
                <a:solidFill>
                  <a:schemeClr val="bg1"/>
                </a:solidFill>
                <a:latin typeface="Mangal" panose="02040503050203030202" pitchFamily="18" charset="0"/>
                <a:ea typeface="Cascadia Code SemiBold" panose="020B0609020000020004" pitchFamily="49" charset="0"/>
                <a:cs typeface="Mangal" panose="02040503050203030202" pitchFamily="18" charset="0"/>
              </a:rPr>
              <a:t>MODULE 1</a:t>
            </a:r>
          </a:p>
        </p:txBody>
      </p:sp>
      <p:sp>
        <p:nvSpPr>
          <p:cNvPr id="35" name="Rectangle 34">
            <a:extLst>
              <a:ext uri="{FF2B5EF4-FFF2-40B4-BE49-F238E27FC236}">
                <a16:creationId xmlns:a16="http://schemas.microsoft.com/office/drawing/2014/main" id="{E9200FA5-812A-42A6-94FA-F8F3EBE69A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9498" y="4220158"/>
            <a:ext cx="7554921" cy="9144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37" name="Rectangle 36">
            <a:extLst>
              <a:ext uri="{FF2B5EF4-FFF2-40B4-BE49-F238E27FC236}">
                <a16:creationId xmlns:a16="http://schemas.microsoft.com/office/drawing/2014/main" id="{BAE6DB54-4B59-49B8-980F-6224E10781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1359" y="-460"/>
            <a:ext cx="91440"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1" name="Image 20" descr="Une image contenant Graphique, Police, graphisme, logo&#10;&#10;Le contenu généré par l’IA peut être incorrect.">
            <a:extLst>
              <a:ext uri="{FF2B5EF4-FFF2-40B4-BE49-F238E27FC236}">
                <a16:creationId xmlns:a16="http://schemas.microsoft.com/office/drawing/2014/main" id="{135F2B19-CDFE-CDE4-1FE4-F5202602D5C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96000" y="741513"/>
            <a:ext cx="4262112" cy="2028951"/>
          </a:xfrm>
          <a:prstGeom prst="rect">
            <a:avLst/>
          </a:prstGeom>
        </p:spPr>
      </p:pic>
      <p:sp>
        <p:nvSpPr>
          <p:cNvPr id="24" name="Titre 1">
            <a:extLst>
              <a:ext uri="{FF2B5EF4-FFF2-40B4-BE49-F238E27FC236}">
                <a16:creationId xmlns:a16="http://schemas.microsoft.com/office/drawing/2014/main" id="{23D78567-CFC1-D6C3-A664-87A0CF00A2F7}"/>
              </a:ext>
            </a:extLst>
          </p:cNvPr>
          <p:cNvSpPr txBox="1">
            <a:spLocks/>
          </p:cNvSpPr>
          <p:nvPr/>
        </p:nvSpPr>
        <p:spPr>
          <a:xfrm>
            <a:off x="5239594" y="4890650"/>
            <a:ext cx="6591957" cy="1037907"/>
          </a:xfrm>
          <a:prstGeom prst="rect">
            <a:avLst/>
          </a:prstGeom>
          <a:effectLst/>
        </p:spPr>
        <p:txBody>
          <a:bodyPr vert="horz" lIns="91440" tIns="45720" rIns="91440" bIns="45720" rtlCol="0" anchor="ctr">
            <a:normAutofit fontScale="92500" lnSpcReduction="10000"/>
          </a:bodyPr>
          <a:lstStyle>
            <a:lvl1pPr algn="l" defTabSz="457200" rtl="0" eaLnBrk="1" latinLnBrk="0" hangingPunct="1">
              <a:spcBef>
                <a:spcPct val="0"/>
              </a:spcBef>
              <a:buNone/>
              <a:defRPr sz="3600" b="0" kern="1200" cap="all">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fr-FR" cap="none" spc="600" dirty="0">
                <a:solidFill>
                  <a:schemeClr val="bg1"/>
                </a:solidFill>
                <a:effectLst>
                  <a:outerShdw blurRad="38100" dist="38100" dir="2700000" algn="tl">
                    <a:srgbClr val="000000">
                      <a:alpha val="43137"/>
                    </a:srgbClr>
                  </a:outerShdw>
                </a:effectLst>
                <a:latin typeface="Mangal" panose="02040503050203030202" pitchFamily="18" charset="0"/>
                <a:ea typeface="Cascadia Mono SemiLight" panose="020B0609020000020004" pitchFamily="49" charset="0"/>
                <a:cs typeface="Mangal" panose="02040503050203030202" pitchFamily="18" charset="0"/>
              </a:rPr>
              <a:t>Trajectoires</a:t>
            </a:r>
          </a:p>
          <a:p>
            <a:pPr algn="ctr"/>
            <a:r>
              <a:rPr lang="fr-FR" cap="none" spc="600" dirty="0">
                <a:solidFill>
                  <a:schemeClr val="bg1"/>
                </a:solidFill>
                <a:effectLst>
                  <a:outerShdw blurRad="38100" dist="38100" dir="2700000" algn="tl">
                    <a:srgbClr val="000000">
                      <a:alpha val="43137"/>
                    </a:srgbClr>
                  </a:outerShdw>
                </a:effectLst>
                <a:latin typeface="Mangal" panose="02040503050203030202" pitchFamily="18" charset="0"/>
                <a:ea typeface="Cascadia Mono SemiLight" panose="020B0609020000020004" pitchFamily="49" charset="0"/>
                <a:cs typeface="Mangal" panose="02040503050203030202" pitchFamily="18" charset="0"/>
              </a:rPr>
              <a:t>et conditions difficiles</a:t>
            </a:r>
          </a:p>
        </p:txBody>
      </p:sp>
    </p:spTree>
    <p:extLst>
      <p:ext uri="{BB962C8B-B14F-4D97-AF65-F5344CB8AC3E}">
        <p14:creationId xmlns:p14="http://schemas.microsoft.com/office/powerpoint/2010/main" val="30534743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par>
                                <p:cTn id="8" presetID="10" presetClass="entr" presetSubtype="0" fill="hold" grpId="0" nodeType="withEffect">
                                  <p:stCondLst>
                                    <p:cond delay="1000"/>
                                  </p:stCondLst>
                                  <p:iterate type="lt">
                                    <p:tmPct val="10000"/>
                                  </p:iterate>
                                  <p:childTnLst>
                                    <p:set>
                                      <p:cBhvr>
                                        <p:cTn id="9" dur="1" fill="hold">
                                          <p:stCondLst>
                                            <p:cond delay="0"/>
                                          </p:stCondLst>
                                        </p:cTn>
                                        <p:tgtEl>
                                          <p:spTgt spid="24"/>
                                        </p:tgtEl>
                                        <p:attrNameLst>
                                          <p:attrName>style.visibility</p:attrName>
                                        </p:attrNameLst>
                                      </p:cBhvr>
                                      <p:to>
                                        <p:strVal val="visible"/>
                                      </p:to>
                                    </p:set>
                                    <p:animEffect transition="in" filter="fade">
                                      <p:cBhvr>
                                        <p:cTn id="10" dur="4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4"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8AEDBB7D-2F0D-C2F0-9601-D013C32A6CD8}"/>
            </a:ext>
          </a:extLst>
        </p:cNvPr>
        <p:cNvGrpSpPr/>
        <p:nvPr/>
      </p:nvGrpSpPr>
      <p:grpSpPr>
        <a:xfrm>
          <a:off x="0" y="0"/>
          <a:ext cx="0" cy="0"/>
          <a:chOff x="0" y="0"/>
          <a:chExt cx="0" cy="0"/>
        </a:xfrm>
      </p:grpSpPr>
      <p:pic>
        <p:nvPicPr>
          <p:cNvPr id="4" name="Espace réservé du contenu 3" descr="Une image contenant texte, carte&#10;&#10;Description générée automatiquement">
            <a:extLst>
              <a:ext uri="{FF2B5EF4-FFF2-40B4-BE49-F238E27FC236}">
                <a16:creationId xmlns:a16="http://schemas.microsoft.com/office/drawing/2014/main" id="{63CC1792-8E31-4FEC-B90B-341B2D9A332A}"/>
              </a:ext>
            </a:extLst>
          </p:cNvPr>
          <p:cNvPicPr>
            <a:picLocks noChangeAspect="1"/>
          </p:cNvPicPr>
          <p:nvPr/>
        </p:nvPicPr>
        <p:blipFill rotWithShape="1">
          <a:blip r:embed="rId3" cstate="hqprint">
            <a:duotone>
              <a:schemeClr val="bg2">
                <a:shade val="45000"/>
                <a:satMod val="135000"/>
              </a:schemeClr>
              <a:prstClr val="white"/>
            </a:duotone>
            <a:alphaModFix amt="60000"/>
            <a:extLst>
              <a:ext uri="{28A0092B-C50C-407E-A947-70E740481C1C}">
                <a14:useLocalDpi xmlns:a14="http://schemas.microsoft.com/office/drawing/2010/main" val="0"/>
              </a:ext>
            </a:extLst>
          </a:blip>
          <a:srcRect r="-1" b="9962"/>
          <a:stretch>
            <a:fillRect/>
          </a:stretch>
        </p:blipFill>
        <p:spPr>
          <a:xfrm>
            <a:off x="2053" y="-1"/>
            <a:ext cx="12186899" cy="6858000"/>
          </a:xfrm>
          <a:prstGeom prst="rect">
            <a:avLst/>
          </a:prstGeom>
        </p:spPr>
      </p:pic>
      <p:sp>
        <p:nvSpPr>
          <p:cNvPr id="11" name="Rectangle 10">
            <a:extLst>
              <a:ext uri="{FF2B5EF4-FFF2-40B4-BE49-F238E27FC236}">
                <a16:creationId xmlns:a16="http://schemas.microsoft.com/office/drawing/2014/main" id="{8BE453E5-E400-F32A-AAD0-D04DF3D6E14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13" name="Rectangle 12">
            <a:extLst>
              <a:ext uri="{FF2B5EF4-FFF2-40B4-BE49-F238E27FC236}">
                <a16:creationId xmlns:a16="http://schemas.microsoft.com/office/drawing/2014/main" id="{2C3A2F46-5094-8116-E79A-DAC83572E2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15" name="Rectangle 14">
            <a:extLst>
              <a:ext uri="{FF2B5EF4-FFF2-40B4-BE49-F238E27FC236}">
                <a16:creationId xmlns:a16="http://schemas.microsoft.com/office/drawing/2014/main" id="{568CE89D-51C9-461A-BB5B-4A681E9130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17" name="Rectangle 16">
            <a:extLst>
              <a:ext uri="{FF2B5EF4-FFF2-40B4-BE49-F238E27FC236}">
                <a16:creationId xmlns:a16="http://schemas.microsoft.com/office/drawing/2014/main" id="{BDDF35B4-9485-B312-497A-FB114F9F33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19" name="Rectangle 18">
            <a:extLst>
              <a:ext uri="{FF2B5EF4-FFF2-40B4-BE49-F238E27FC236}">
                <a16:creationId xmlns:a16="http://schemas.microsoft.com/office/drawing/2014/main" id="{97FAE7D6-7836-CD22-3B30-373A698D2B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944264" y="3081865"/>
            <a:ext cx="91976" cy="331046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7" name="Image 6" descr="Une image contenant Graphique, Police, graphisme, logo&#10;&#10;Le contenu généré par l’IA peut être incorrect.">
            <a:extLst>
              <a:ext uri="{FF2B5EF4-FFF2-40B4-BE49-F238E27FC236}">
                <a16:creationId xmlns:a16="http://schemas.microsoft.com/office/drawing/2014/main" id="{B557C705-0629-FC70-4458-3BD7B5961ED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13447" y="215474"/>
            <a:ext cx="2096801" cy="2096801"/>
          </a:xfrm>
          <a:prstGeom prst="rect">
            <a:avLst/>
          </a:prstGeom>
        </p:spPr>
      </p:pic>
      <p:sp>
        <p:nvSpPr>
          <p:cNvPr id="2" name="Titre 1">
            <a:extLst>
              <a:ext uri="{FF2B5EF4-FFF2-40B4-BE49-F238E27FC236}">
                <a16:creationId xmlns:a16="http://schemas.microsoft.com/office/drawing/2014/main" id="{C52B379A-2C3A-4714-F6EA-2E2AD323325E}"/>
              </a:ext>
            </a:extLst>
          </p:cNvPr>
          <p:cNvSpPr>
            <a:spLocks noGrp="1"/>
          </p:cNvSpPr>
          <p:nvPr>
            <p:ph type="title"/>
          </p:nvPr>
        </p:nvSpPr>
        <p:spPr>
          <a:xfrm>
            <a:off x="772998" y="678731"/>
            <a:ext cx="10801742" cy="1036948"/>
          </a:xfrm>
        </p:spPr>
        <p:txBody>
          <a:bodyPr vert="horz" lIns="91440" tIns="45720" rIns="91440" bIns="45720" rtlCol="0" anchor="ctr">
            <a:normAutofit/>
          </a:bodyPr>
          <a:lstStyle/>
          <a:p>
            <a:r>
              <a:rPr lang="en-US" sz="3200" kern="1400" spc="1000" dirty="0">
                <a:latin typeface="Mangal" panose="02040503050203030202" pitchFamily="18" charset="0"/>
                <a:cs typeface="Mangal" panose="02040503050203030202" pitchFamily="18" charset="0"/>
              </a:rPr>
              <a:t>Les points </a:t>
            </a:r>
            <a:r>
              <a:rPr lang="en-US" sz="3200" kern="1400" spc="1000" dirty="0" err="1">
                <a:latin typeface="Mangal" panose="02040503050203030202" pitchFamily="18" charset="0"/>
                <a:cs typeface="Mangal" panose="02040503050203030202" pitchFamily="18" charset="0"/>
              </a:rPr>
              <a:t>importants</a:t>
            </a:r>
            <a:endParaRPr lang="en-US" sz="3200" kern="1400" spc="1000" dirty="0">
              <a:latin typeface="Mangal" panose="02040503050203030202" pitchFamily="18" charset="0"/>
              <a:cs typeface="Mangal" panose="02040503050203030202" pitchFamily="18" charset="0"/>
            </a:endParaRPr>
          </a:p>
        </p:txBody>
      </p:sp>
      <p:sp>
        <p:nvSpPr>
          <p:cNvPr id="3" name="Titre 1">
            <a:extLst>
              <a:ext uri="{FF2B5EF4-FFF2-40B4-BE49-F238E27FC236}">
                <a16:creationId xmlns:a16="http://schemas.microsoft.com/office/drawing/2014/main" id="{43A29993-CFEA-77FC-463C-BC675DC8A62E}"/>
              </a:ext>
            </a:extLst>
          </p:cNvPr>
          <p:cNvSpPr txBox="1">
            <a:spLocks/>
          </p:cNvSpPr>
          <p:nvPr/>
        </p:nvSpPr>
        <p:spPr>
          <a:xfrm>
            <a:off x="482600" y="2222294"/>
            <a:ext cx="10801742" cy="1036948"/>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600" b="1" kern="1400" spc="1000" dirty="0">
                <a:solidFill>
                  <a:srgbClr val="E28700"/>
                </a:solidFill>
                <a:latin typeface="Mangal" panose="02040503050203030202" pitchFamily="18" charset="0"/>
                <a:cs typeface="Mangal" panose="02040503050203030202" pitchFamily="18" charset="0"/>
              </a:rPr>
              <a:t>1. </a:t>
            </a:r>
            <a:r>
              <a:rPr lang="en-US" sz="3600" kern="1400" spc="1000" dirty="0">
                <a:solidFill>
                  <a:schemeClr val="tx1"/>
                </a:solidFill>
                <a:latin typeface="Mangal" panose="02040503050203030202" pitchFamily="18" charset="0"/>
                <a:cs typeface="Mangal" panose="02040503050203030202" pitchFamily="18" charset="0"/>
              </a:rPr>
              <a:t>Le regard</a:t>
            </a:r>
          </a:p>
        </p:txBody>
      </p:sp>
      <p:sp>
        <p:nvSpPr>
          <p:cNvPr id="28" name="ZoneTexte 27">
            <a:extLst>
              <a:ext uri="{FF2B5EF4-FFF2-40B4-BE49-F238E27FC236}">
                <a16:creationId xmlns:a16="http://schemas.microsoft.com/office/drawing/2014/main" id="{BBE4E78B-8481-1C17-A8CB-9695566A1654}"/>
              </a:ext>
            </a:extLst>
          </p:cNvPr>
          <p:cNvSpPr txBox="1"/>
          <p:nvPr/>
        </p:nvSpPr>
        <p:spPr>
          <a:xfrm>
            <a:off x="769874" y="3408332"/>
            <a:ext cx="6943912" cy="1815882"/>
          </a:xfrm>
          <a:prstGeom prst="rect">
            <a:avLst/>
          </a:prstGeom>
          <a:noFill/>
        </p:spPr>
        <p:txBody>
          <a:bodyPr wrap="square">
            <a:spAutoFit/>
          </a:bodyPr>
          <a:lstStyle/>
          <a:p>
            <a:r>
              <a:rPr lang="fr-FR" sz="2800" b="1" dirty="0">
                <a:solidFill>
                  <a:schemeClr val="bg1"/>
                </a:solidFill>
              </a:rPr>
              <a:t>Le regard :</a:t>
            </a:r>
            <a:r>
              <a:rPr lang="fr-FR" sz="2800" dirty="0">
                <a:solidFill>
                  <a:schemeClr val="bg1"/>
                </a:solidFill>
              </a:rPr>
              <a:t> </a:t>
            </a:r>
          </a:p>
          <a:p>
            <a:r>
              <a:rPr lang="fr-FR" sz="2800" dirty="0">
                <a:solidFill>
                  <a:schemeClr val="bg1"/>
                </a:solidFill>
              </a:rPr>
              <a:t>Permet la découverte et l’anticipation</a:t>
            </a:r>
          </a:p>
          <a:p>
            <a:endParaRPr lang="fr-FR" sz="2800" dirty="0">
              <a:solidFill>
                <a:schemeClr val="bg1"/>
              </a:solidFill>
            </a:endParaRPr>
          </a:p>
          <a:p>
            <a:r>
              <a:rPr lang="fr-FR" sz="2800" dirty="0">
                <a:solidFill>
                  <a:schemeClr val="bg1"/>
                </a:solidFill>
              </a:rPr>
              <a:t>Toujours le placer au loin</a:t>
            </a:r>
          </a:p>
        </p:txBody>
      </p:sp>
      <p:pic>
        <p:nvPicPr>
          <p:cNvPr id="2050" name="Picture 2" descr="Regard profond : signification et définition du langage des yeux - Carre  d'info">
            <a:extLst>
              <a:ext uri="{FF2B5EF4-FFF2-40B4-BE49-F238E27FC236}">
                <a16:creationId xmlns:a16="http://schemas.microsoft.com/office/drawing/2014/main" id="{2245C23F-6753-82BC-1AE8-960BD2B8722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266718" y="3598759"/>
            <a:ext cx="3251771" cy="216784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8893429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FB6E8BBC-C9B0-9727-66E4-D15DD9965A1E}"/>
            </a:ext>
          </a:extLst>
        </p:cNvPr>
        <p:cNvGrpSpPr/>
        <p:nvPr/>
      </p:nvGrpSpPr>
      <p:grpSpPr>
        <a:xfrm>
          <a:off x="0" y="0"/>
          <a:ext cx="0" cy="0"/>
          <a:chOff x="0" y="0"/>
          <a:chExt cx="0" cy="0"/>
        </a:xfrm>
      </p:grpSpPr>
      <p:pic>
        <p:nvPicPr>
          <p:cNvPr id="4" name="Espace réservé du contenu 3" descr="Une image contenant texte, carte&#10;&#10;Description générée automatiquement">
            <a:extLst>
              <a:ext uri="{FF2B5EF4-FFF2-40B4-BE49-F238E27FC236}">
                <a16:creationId xmlns:a16="http://schemas.microsoft.com/office/drawing/2014/main" id="{89C2B056-2E91-51B3-3347-0C8E729BA0A9}"/>
              </a:ext>
            </a:extLst>
          </p:cNvPr>
          <p:cNvPicPr>
            <a:picLocks noChangeAspect="1"/>
          </p:cNvPicPr>
          <p:nvPr/>
        </p:nvPicPr>
        <p:blipFill rotWithShape="1">
          <a:blip r:embed="rId3" cstate="hqprint">
            <a:duotone>
              <a:schemeClr val="bg2">
                <a:shade val="45000"/>
                <a:satMod val="135000"/>
              </a:schemeClr>
              <a:prstClr val="white"/>
            </a:duotone>
            <a:alphaModFix amt="60000"/>
            <a:extLst>
              <a:ext uri="{28A0092B-C50C-407E-A947-70E740481C1C}">
                <a14:useLocalDpi xmlns:a14="http://schemas.microsoft.com/office/drawing/2010/main" val="0"/>
              </a:ext>
            </a:extLst>
          </a:blip>
          <a:srcRect r="-1" b="9962"/>
          <a:stretch>
            <a:fillRect/>
          </a:stretch>
        </p:blipFill>
        <p:spPr>
          <a:xfrm>
            <a:off x="2053" y="-1"/>
            <a:ext cx="12186899" cy="6858000"/>
          </a:xfrm>
          <a:prstGeom prst="rect">
            <a:avLst/>
          </a:prstGeom>
        </p:spPr>
      </p:pic>
      <p:sp>
        <p:nvSpPr>
          <p:cNvPr id="11" name="Rectangle 10">
            <a:extLst>
              <a:ext uri="{FF2B5EF4-FFF2-40B4-BE49-F238E27FC236}">
                <a16:creationId xmlns:a16="http://schemas.microsoft.com/office/drawing/2014/main" id="{24AABD99-FE08-30F2-BF08-C653DA135EC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13" name="Rectangle 12">
            <a:extLst>
              <a:ext uri="{FF2B5EF4-FFF2-40B4-BE49-F238E27FC236}">
                <a16:creationId xmlns:a16="http://schemas.microsoft.com/office/drawing/2014/main" id="{4C412ABF-476A-A456-879F-F02E159B38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15" name="Rectangle 14">
            <a:extLst>
              <a:ext uri="{FF2B5EF4-FFF2-40B4-BE49-F238E27FC236}">
                <a16:creationId xmlns:a16="http://schemas.microsoft.com/office/drawing/2014/main" id="{4C30C3D6-9375-D918-6D54-2C1B727E44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17" name="Rectangle 16">
            <a:extLst>
              <a:ext uri="{FF2B5EF4-FFF2-40B4-BE49-F238E27FC236}">
                <a16:creationId xmlns:a16="http://schemas.microsoft.com/office/drawing/2014/main" id="{C31704C4-B0C2-A43C-4758-A38F38A8F6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19" name="Rectangle 18">
            <a:extLst>
              <a:ext uri="{FF2B5EF4-FFF2-40B4-BE49-F238E27FC236}">
                <a16:creationId xmlns:a16="http://schemas.microsoft.com/office/drawing/2014/main" id="{775B2D8A-AF82-79DC-5178-C652F108BC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944264" y="3081865"/>
            <a:ext cx="91976" cy="331046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7" name="Image 6" descr="Une image contenant Graphique, Police, graphisme, logo&#10;&#10;Le contenu généré par l’IA peut être incorrect.">
            <a:extLst>
              <a:ext uri="{FF2B5EF4-FFF2-40B4-BE49-F238E27FC236}">
                <a16:creationId xmlns:a16="http://schemas.microsoft.com/office/drawing/2014/main" id="{9E4316BB-71CE-A9A8-0785-AFD96C158AD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13447" y="215474"/>
            <a:ext cx="2096801" cy="2096801"/>
          </a:xfrm>
          <a:prstGeom prst="rect">
            <a:avLst/>
          </a:prstGeom>
        </p:spPr>
      </p:pic>
      <p:sp>
        <p:nvSpPr>
          <p:cNvPr id="2" name="Titre 1">
            <a:extLst>
              <a:ext uri="{FF2B5EF4-FFF2-40B4-BE49-F238E27FC236}">
                <a16:creationId xmlns:a16="http://schemas.microsoft.com/office/drawing/2014/main" id="{960B336B-9EF4-35C4-C2E0-780B7EF1AB7B}"/>
              </a:ext>
            </a:extLst>
          </p:cNvPr>
          <p:cNvSpPr>
            <a:spLocks noGrp="1"/>
          </p:cNvSpPr>
          <p:nvPr>
            <p:ph type="title"/>
          </p:nvPr>
        </p:nvSpPr>
        <p:spPr>
          <a:xfrm>
            <a:off x="772998" y="678731"/>
            <a:ext cx="10801742" cy="1036948"/>
          </a:xfrm>
        </p:spPr>
        <p:txBody>
          <a:bodyPr vert="horz" lIns="91440" tIns="45720" rIns="91440" bIns="45720" rtlCol="0" anchor="ctr">
            <a:normAutofit/>
          </a:bodyPr>
          <a:lstStyle/>
          <a:p>
            <a:r>
              <a:rPr lang="en-US" sz="3200" kern="1400" spc="1000" dirty="0">
                <a:latin typeface="Mangal" panose="02040503050203030202" pitchFamily="18" charset="0"/>
                <a:cs typeface="Mangal" panose="02040503050203030202" pitchFamily="18" charset="0"/>
              </a:rPr>
              <a:t>Les points </a:t>
            </a:r>
            <a:r>
              <a:rPr lang="en-US" sz="3200" kern="1400" spc="1000" dirty="0" err="1">
                <a:latin typeface="Mangal" panose="02040503050203030202" pitchFamily="18" charset="0"/>
                <a:cs typeface="Mangal" panose="02040503050203030202" pitchFamily="18" charset="0"/>
              </a:rPr>
              <a:t>importants</a:t>
            </a:r>
            <a:endParaRPr lang="en-US" sz="3200" kern="1400" spc="1000" dirty="0">
              <a:latin typeface="Mangal" panose="02040503050203030202" pitchFamily="18" charset="0"/>
              <a:cs typeface="Mangal" panose="02040503050203030202" pitchFamily="18" charset="0"/>
            </a:endParaRPr>
          </a:p>
        </p:txBody>
      </p:sp>
      <p:sp>
        <p:nvSpPr>
          <p:cNvPr id="3" name="Titre 1">
            <a:extLst>
              <a:ext uri="{FF2B5EF4-FFF2-40B4-BE49-F238E27FC236}">
                <a16:creationId xmlns:a16="http://schemas.microsoft.com/office/drawing/2014/main" id="{94E5875F-A97F-62EF-6134-3DB5FEBB5640}"/>
              </a:ext>
            </a:extLst>
          </p:cNvPr>
          <p:cNvSpPr txBox="1">
            <a:spLocks/>
          </p:cNvSpPr>
          <p:nvPr/>
        </p:nvSpPr>
        <p:spPr>
          <a:xfrm>
            <a:off x="482600" y="2222294"/>
            <a:ext cx="10801742" cy="1036948"/>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600" b="1" kern="1400" spc="1000" dirty="0">
                <a:solidFill>
                  <a:srgbClr val="E28700"/>
                </a:solidFill>
                <a:latin typeface="Mangal" panose="02040503050203030202" pitchFamily="18" charset="0"/>
                <a:cs typeface="Mangal" panose="02040503050203030202" pitchFamily="18" charset="0"/>
              </a:rPr>
              <a:t>1. </a:t>
            </a:r>
            <a:r>
              <a:rPr lang="en-US" sz="3600" kern="1400" spc="1000" dirty="0">
                <a:solidFill>
                  <a:schemeClr val="tx1"/>
                </a:solidFill>
                <a:latin typeface="Mangal" panose="02040503050203030202" pitchFamily="18" charset="0"/>
                <a:cs typeface="Mangal" panose="02040503050203030202" pitchFamily="18" charset="0"/>
              </a:rPr>
              <a:t>Le regard</a:t>
            </a:r>
          </a:p>
        </p:txBody>
      </p:sp>
      <p:sp>
        <p:nvSpPr>
          <p:cNvPr id="5" name="Rectangle 4">
            <a:extLst>
              <a:ext uri="{FF2B5EF4-FFF2-40B4-BE49-F238E27FC236}">
                <a16:creationId xmlns:a16="http://schemas.microsoft.com/office/drawing/2014/main" id="{5EA45ACF-A976-4C0F-8C22-D4095FB2D7EC}"/>
              </a:ext>
            </a:extLst>
          </p:cNvPr>
          <p:cNvSpPr/>
          <p:nvPr/>
        </p:nvSpPr>
        <p:spPr>
          <a:xfrm>
            <a:off x="562450" y="3171845"/>
            <a:ext cx="5089237" cy="3123952"/>
          </a:xfrm>
          <a:prstGeom prst="rect">
            <a:avLst/>
          </a:prstGeom>
          <a:solidFill>
            <a:srgbClr val="FF696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a:p>
        </p:txBody>
      </p:sp>
      <p:sp>
        <p:nvSpPr>
          <p:cNvPr id="10" name="Rectangle 9">
            <a:extLst>
              <a:ext uri="{FF2B5EF4-FFF2-40B4-BE49-F238E27FC236}">
                <a16:creationId xmlns:a16="http://schemas.microsoft.com/office/drawing/2014/main" id="{11EA997F-1D27-438A-BB49-BE5B36A0142D}"/>
              </a:ext>
            </a:extLst>
          </p:cNvPr>
          <p:cNvSpPr/>
          <p:nvPr/>
        </p:nvSpPr>
        <p:spPr>
          <a:xfrm>
            <a:off x="5731537" y="3171845"/>
            <a:ext cx="5898013" cy="3123951"/>
          </a:xfrm>
          <a:prstGeom prst="rect">
            <a:avLst/>
          </a:prstGeom>
          <a:solidFill>
            <a:srgbClr val="96FF5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a:p>
        </p:txBody>
      </p:sp>
      <p:pic>
        <p:nvPicPr>
          <p:cNvPr id="12" name="Image 11">
            <a:extLst>
              <a:ext uri="{FF2B5EF4-FFF2-40B4-BE49-F238E27FC236}">
                <a16:creationId xmlns:a16="http://schemas.microsoft.com/office/drawing/2014/main" id="{A8A458DB-A41A-40F4-AF89-06DE9A5C90D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140676" y="3345322"/>
            <a:ext cx="2812851" cy="2286870"/>
          </a:xfrm>
          <a:prstGeom prst="rect">
            <a:avLst/>
          </a:prstGeom>
        </p:spPr>
      </p:pic>
      <p:pic>
        <p:nvPicPr>
          <p:cNvPr id="14" name="Image 13">
            <a:extLst>
              <a:ext uri="{FF2B5EF4-FFF2-40B4-BE49-F238E27FC236}">
                <a16:creationId xmlns:a16="http://schemas.microsoft.com/office/drawing/2014/main" id="{748B1E5E-E706-4BDF-B26C-8E1A7076602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683176" y="4032732"/>
            <a:ext cx="2743200" cy="2230243"/>
          </a:xfrm>
          <a:prstGeom prst="rect">
            <a:avLst/>
          </a:prstGeom>
        </p:spPr>
      </p:pic>
      <p:pic>
        <p:nvPicPr>
          <p:cNvPr id="16" name="Image 15">
            <a:extLst>
              <a:ext uri="{FF2B5EF4-FFF2-40B4-BE49-F238E27FC236}">
                <a16:creationId xmlns:a16="http://schemas.microsoft.com/office/drawing/2014/main" id="{C03EA1BC-EFB3-4169-8AFD-A6B776B2D94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63021" y="3263826"/>
            <a:ext cx="2785868" cy="2264933"/>
          </a:xfrm>
          <a:prstGeom prst="rect">
            <a:avLst/>
          </a:prstGeom>
        </p:spPr>
      </p:pic>
      <p:pic>
        <p:nvPicPr>
          <p:cNvPr id="18" name="Image 17">
            <a:extLst>
              <a:ext uri="{FF2B5EF4-FFF2-40B4-BE49-F238E27FC236}">
                <a16:creationId xmlns:a16="http://schemas.microsoft.com/office/drawing/2014/main" id="{9D47B533-AB08-4822-B087-D5768DE598BA}"/>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522208" y="4066438"/>
            <a:ext cx="2743198" cy="2230242"/>
          </a:xfrm>
          <a:prstGeom prst="rect">
            <a:avLst/>
          </a:prstGeom>
        </p:spPr>
      </p:pic>
      <p:sp>
        <p:nvSpPr>
          <p:cNvPr id="20" name="ZoneTexte 1">
            <a:extLst>
              <a:ext uri="{FF2B5EF4-FFF2-40B4-BE49-F238E27FC236}">
                <a16:creationId xmlns:a16="http://schemas.microsoft.com/office/drawing/2014/main" id="{BA6F872A-8927-466C-BB17-7FAB15EE3CED}"/>
              </a:ext>
            </a:extLst>
          </p:cNvPr>
          <p:cNvSpPr txBox="1"/>
          <p:nvPr/>
        </p:nvSpPr>
        <p:spPr>
          <a:xfrm>
            <a:off x="1178825" y="5748308"/>
            <a:ext cx="3338223" cy="369332"/>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b="1" dirty="0">
                <a:solidFill>
                  <a:schemeClr val="bg1"/>
                </a:solidFill>
              </a:rPr>
              <a:t>Mauvais Positionnement</a:t>
            </a:r>
          </a:p>
        </p:txBody>
      </p:sp>
      <p:sp>
        <p:nvSpPr>
          <p:cNvPr id="21" name="ZoneTexte 7">
            <a:extLst>
              <a:ext uri="{FF2B5EF4-FFF2-40B4-BE49-F238E27FC236}">
                <a16:creationId xmlns:a16="http://schemas.microsoft.com/office/drawing/2014/main" id="{026DCA3E-40CE-42C0-9FAD-060569E07EF0}"/>
              </a:ext>
            </a:extLst>
          </p:cNvPr>
          <p:cNvSpPr txBox="1"/>
          <p:nvPr/>
        </p:nvSpPr>
        <p:spPr>
          <a:xfrm>
            <a:off x="6637774" y="5783144"/>
            <a:ext cx="3168073" cy="369332"/>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b="1" dirty="0">
                <a:solidFill>
                  <a:srgbClr val="1A3260"/>
                </a:solidFill>
              </a:rPr>
              <a:t>Bon Positionnement</a:t>
            </a:r>
          </a:p>
        </p:txBody>
      </p:sp>
    </p:spTree>
    <p:extLst>
      <p:ext uri="{BB962C8B-B14F-4D97-AF65-F5344CB8AC3E}">
        <p14:creationId xmlns:p14="http://schemas.microsoft.com/office/powerpoint/2010/main" val="12202236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F7660A3D-94D7-4E5D-AE77-F2DEE49DF4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19" name="Rectangle 18">
            <a:extLst>
              <a:ext uri="{FF2B5EF4-FFF2-40B4-BE49-F238E27FC236}">
                <a16:creationId xmlns:a16="http://schemas.microsoft.com/office/drawing/2014/main" id="{A44EB985-DC5C-4DAC-9D62-8DC7D0F25A8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21" name="Rectangle 20">
            <a:extLst>
              <a:ext uri="{FF2B5EF4-FFF2-40B4-BE49-F238E27FC236}">
                <a16:creationId xmlns:a16="http://schemas.microsoft.com/office/drawing/2014/main" id="{3FCB64ED-B050-4F57-8188-F233260082B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23" name="Rectangle 22">
            <a:extLst>
              <a:ext uri="{FF2B5EF4-FFF2-40B4-BE49-F238E27FC236}">
                <a16:creationId xmlns:a16="http://schemas.microsoft.com/office/drawing/2014/main" id="{2BF5D0F4-EA4E-47A5-87BE-9ABB1AF66D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useBgFill="1">
        <p:nvSpPr>
          <p:cNvPr id="16" name="Rectangle 15">
            <a:extLst>
              <a:ext uri="{FF2B5EF4-FFF2-40B4-BE49-F238E27FC236}">
                <a16:creationId xmlns:a16="http://schemas.microsoft.com/office/drawing/2014/main" id="{5EC7AA7E-81E8-4755-AC3D-2CE40312D0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Espace réservé du contenu 3" descr="Une image contenant texte, carte&#10;&#10;Description générée automatiquement">
            <a:extLst>
              <a:ext uri="{FF2B5EF4-FFF2-40B4-BE49-F238E27FC236}">
                <a16:creationId xmlns:a16="http://schemas.microsoft.com/office/drawing/2014/main" id="{561454D8-F3CF-8A3D-C16C-ECF117BCDC68}"/>
              </a:ext>
            </a:extLst>
          </p:cNvPr>
          <p:cNvPicPr>
            <a:picLocks noChangeAspect="1"/>
          </p:cNvPicPr>
          <p:nvPr/>
        </p:nvPicPr>
        <p:blipFill rotWithShape="1">
          <a:blip r:embed="rId3" cstate="hqprint">
            <a:duotone>
              <a:schemeClr val="bg2">
                <a:shade val="45000"/>
                <a:satMod val="135000"/>
              </a:schemeClr>
              <a:prstClr val="white"/>
            </a:duotone>
            <a:alphaModFix amt="60000"/>
            <a:extLst>
              <a:ext uri="{28A0092B-C50C-407E-A947-70E740481C1C}">
                <a14:useLocalDpi xmlns:a14="http://schemas.microsoft.com/office/drawing/2010/main" val="0"/>
              </a:ext>
            </a:extLst>
          </a:blip>
          <a:srcRect r="-1" b="9962"/>
          <a:stretch>
            <a:fillRect/>
          </a:stretch>
        </p:blipFill>
        <p:spPr>
          <a:xfrm>
            <a:off x="2053" y="-1"/>
            <a:ext cx="12186899" cy="6858000"/>
          </a:xfrm>
          <a:prstGeom prst="rect">
            <a:avLst/>
          </a:prstGeom>
        </p:spPr>
      </p:pic>
      <p:sp>
        <p:nvSpPr>
          <p:cNvPr id="18" name="Rectangle 17">
            <a:extLst>
              <a:ext uri="{FF2B5EF4-FFF2-40B4-BE49-F238E27FC236}">
                <a16:creationId xmlns:a16="http://schemas.microsoft.com/office/drawing/2014/main" id="{ED188C2F-B457-4F86-B4B4-79703666D7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81191" y="457201"/>
            <a:ext cx="1106164" cy="5859735"/>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20" name="Rectangle 19">
            <a:extLst>
              <a:ext uri="{FF2B5EF4-FFF2-40B4-BE49-F238E27FC236}">
                <a16:creationId xmlns:a16="http://schemas.microsoft.com/office/drawing/2014/main" id="{33B956FD-3E35-4658-9C8B-3A48FD2DB42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784419" y="457200"/>
            <a:ext cx="9961047" cy="3678072"/>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22" name="Rectangle 21">
            <a:extLst>
              <a:ext uri="{FF2B5EF4-FFF2-40B4-BE49-F238E27FC236}">
                <a16:creationId xmlns:a16="http://schemas.microsoft.com/office/drawing/2014/main" id="{A1BC678D-D15E-4FC5-8CBF-5308E841AF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784352" y="4244454"/>
            <a:ext cx="9961115" cy="2072481"/>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2" name="Titre 1">
            <a:extLst>
              <a:ext uri="{FF2B5EF4-FFF2-40B4-BE49-F238E27FC236}">
                <a16:creationId xmlns:a16="http://schemas.microsoft.com/office/drawing/2014/main" id="{9AD0360D-65EB-C936-F9CD-B9F46D168267}"/>
              </a:ext>
            </a:extLst>
          </p:cNvPr>
          <p:cNvSpPr>
            <a:spLocks noGrp="1"/>
          </p:cNvSpPr>
          <p:nvPr>
            <p:ph type="title"/>
          </p:nvPr>
        </p:nvSpPr>
        <p:spPr>
          <a:xfrm>
            <a:off x="1784352" y="4240897"/>
            <a:ext cx="9925048" cy="2072481"/>
          </a:xfrm>
        </p:spPr>
        <p:txBody>
          <a:bodyPr vert="horz" lIns="91440" tIns="45720" rIns="91440" bIns="45720" rtlCol="0" anchor="ctr">
            <a:noAutofit/>
          </a:bodyPr>
          <a:lstStyle/>
          <a:p>
            <a:pPr algn="ctr"/>
            <a:r>
              <a:rPr lang="en-US" sz="4800" spc="600" dirty="0">
                <a:solidFill>
                  <a:srgbClr val="FFFFFF"/>
                </a:solidFill>
                <a:latin typeface="Mangal" panose="02040503050203030202" pitchFamily="18" charset="0"/>
                <a:cs typeface="Mangal" panose="02040503050203030202" pitchFamily="18" charset="0"/>
              </a:rPr>
              <a:t>La </a:t>
            </a:r>
            <a:r>
              <a:rPr lang="en-US" sz="4800" spc="600" dirty="0" err="1">
                <a:solidFill>
                  <a:srgbClr val="FFFFFF"/>
                </a:solidFill>
                <a:latin typeface="Mangal" panose="02040503050203030202" pitchFamily="18" charset="0"/>
                <a:cs typeface="Mangal" panose="02040503050203030202" pitchFamily="18" charset="0"/>
              </a:rPr>
              <a:t>prise</a:t>
            </a:r>
            <a:br>
              <a:rPr lang="en-US" sz="4800" spc="600" dirty="0">
                <a:solidFill>
                  <a:srgbClr val="FFFFFF"/>
                </a:solidFill>
                <a:latin typeface="Mangal" panose="02040503050203030202" pitchFamily="18" charset="0"/>
                <a:cs typeface="Mangal" panose="02040503050203030202" pitchFamily="18" charset="0"/>
              </a:rPr>
            </a:br>
            <a:r>
              <a:rPr lang="en-US" sz="4800" spc="600" dirty="0" err="1">
                <a:solidFill>
                  <a:srgbClr val="FFFFFF"/>
                </a:solidFill>
                <a:latin typeface="Mangal" panose="02040503050203030202" pitchFamily="18" charset="0"/>
                <a:cs typeface="Mangal" panose="02040503050203030202" pitchFamily="18" charset="0"/>
              </a:rPr>
              <a:t>d’informations</a:t>
            </a:r>
            <a:endParaRPr lang="en-US" sz="4800" spc="600" dirty="0">
              <a:solidFill>
                <a:srgbClr val="FFFFFF"/>
              </a:solidFill>
              <a:latin typeface="Mangal" panose="02040503050203030202" pitchFamily="18" charset="0"/>
              <a:cs typeface="Mangal" panose="02040503050203030202" pitchFamily="18" charset="0"/>
            </a:endParaRPr>
          </a:p>
        </p:txBody>
      </p:sp>
      <p:pic>
        <p:nvPicPr>
          <p:cNvPr id="27" name="Image 26" descr="Une image contenant Graphique, Police, graphisme, logo&#10;&#10;Le contenu généré par l’IA peut être incorrect.">
            <a:extLst>
              <a:ext uri="{FF2B5EF4-FFF2-40B4-BE49-F238E27FC236}">
                <a16:creationId xmlns:a16="http://schemas.microsoft.com/office/drawing/2014/main" id="{9F2B5C8F-F4AC-C627-2726-C32B85F94BD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0071" y="502920"/>
            <a:ext cx="994856" cy="994856"/>
          </a:xfrm>
          <a:prstGeom prst="rect">
            <a:avLst/>
          </a:prstGeom>
        </p:spPr>
      </p:pic>
      <p:pic>
        <p:nvPicPr>
          <p:cNvPr id="8" name="Image 7" descr="Une image contenant route, extérieur, ciel, arbre&#10;&#10;Description générée automatiquement">
            <a:extLst>
              <a:ext uri="{FF2B5EF4-FFF2-40B4-BE49-F238E27FC236}">
                <a16:creationId xmlns:a16="http://schemas.microsoft.com/office/drawing/2014/main" id="{F8C08092-C6E5-B045-8B25-67E81E00592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877390" y="528582"/>
            <a:ext cx="2880550" cy="162743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0" name="Image 9" descr="Une image contenant arbre, herbe, extérieur, signe&#10;&#10;Description générée automatiquement">
            <a:extLst>
              <a:ext uri="{FF2B5EF4-FFF2-40B4-BE49-F238E27FC236}">
                <a16:creationId xmlns:a16="http://schemas.microsoft.com/office/drawing/2014/main" id="{1263FEFC-3665-AC46-0A7F-F86731E1A70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121603" y="524454"/>
            <a:ext cx="2158656" cy="162743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2" name="Image 11" descr="Une image contenant scène, passage, herbe, route&#10;&#10;Description générée automatiquement">
            <a:extLst>
              <a:ext uri="{FF2B5EF4-FFF2-40B4-BE49-F238E27FC236}">
                <a16:creationId xmlns:a16="http://schemas.microsoft.com/office/drawing/2014/main" id="{6CE74401-0202-7229-1455-5BC537DAEA43}"/>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862255" y="2328789"/>
            <a:ext cx="2891567" cy="162743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4" name="Image 13" descr="Une image contenant route, signe, herbe, rue&#10;&#10;Description générée automatiquement">
            <a:extLst>
              <a:ext uri="{FF2B5EF4-FFF2-40B4-BE49-F238E27FC236}">
                <a16:creationId xmlns:a16="http://schemas.microsoft.com/office/drawing/2014/main" id="{934EC3EE-EDEE-D89B-F6F3-D5040FD6E1FA}"/>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344181" y="2328790"/>
            <a:ext cx="2805390" cy="162742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28" name="Image 27" descr="Une image contenant ciel, extérieur, route, terrain&#10;&#10;Description générée automatiquement">
            <a:extLst>
              <a:ext uri="{FF2B5EF4-FFF2-40B4-BE49-F238E27FC236}">
                <a16:creationId xmlns:a16="http://schemas.microsoft.com/office/drawing/2014/main" id="{CE8614C2-30EA-0C47-6EF1-373BB17F9D70}"/>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355031" y="524454"/>
            <a:ext cx="2819755" cy="162742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29" name="Image 28" descr="Une image contenant scène, passage, herbe, route&#10;&#10;Description générée automatiquement">
            <a:extLst>
              <a:ext uri="{FF2B5EF4-FFF2-40B4-BE49-F238E27FC236}">
                <a16:creationId xmlns:a16="http://schemas.microsoft.com/office/drawing/2014/main" id="{324B4452-CAF5-3E47-AB96-39800741764C}"/>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8791054" y="2296236"/>
            <a:ext cx="2819755" cy="164518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30" name="Titre 1">
            <a:extLst>
              <a:ext uri="{FF2B5EF4-FFF2-40B4-BE49-F238E27FC236}">
                <a16:creationId xmlns:a16="http://schemas.microsoft.com/office/drawing/2014/main" id="{6FC014EE-F5FA-CEAB-2A25-FF89E07FD64F}"/>
              </a:ext>
            </a:extLst>
          </p:cNvPr>
          <p:cNvSpPr txBox="1">
            <a:spLocks/>
          </p:cNvSpPr>
          <p:nvPr/>
        </p:nvSpPr>
        <p:spPr>
          <a:xfrm rot="16200000">
            <a:off x="-1342553" y="3331043"/>
            <a:ext cx="4934857" cy="769227"/>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kern="1400" dirty="0">
                <a:latin typeface="Mangal" panose="02040503050203030202" pitchFamily="18" charset="0"/>
                <a:cs typeface="Mangal" panose="02040503050203030202" pitchFamily="18" charset="0"/>
              </a:rPr>
              <a:t>Les points </a:t>
            </a:r>
            <a:r>
              <a:rPr lang="en-US" sz="2400" kern="1400" dirty="0" err="1">
                <a:latin typeface="Mangal" panose="02040503050203030202" pitchFamily="18" charset="0"/>
                <a:cs typeface="Mangal" panose="02040503050203030202" pitchFamily="18" charset="0"/>
              </a:rPr>
              <a:t>importants</a:t>
            </a:r>
            <a:endParaRPr lang="en-US" sz="2400" kern="1400" dirty="0">
              <a:latin typeface="Mangal" panose="02040503050203030202" pitchFamily="18" charset="0"/>
              <a:cs typeface="Mangal" panose="02040503050203030202" pitchFamily="18" charset="0"/>
            </a:endParaRPr>
          </a:p>
        </p:txBody>
      </p:sp>
    </p:spTree>
    <p:extLst>
      <p:ext uri="{BB962C8B-B14F-4D97-AF65-F5344CB8AC3E}">
        <p14:creationId xmlns:p14="http://schemas.microsoft.com/office/powerpoint/2010/main" val="6970174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 name="Espace réservé du contenu 3" descr="Une image contenant texte, carte&#10;&#10;Description générée automatiquement">
            <a:extLst>
              <a:ext uri="{FF2B5EF4-FFF2-40B4-BE49-F238E27FC236}">
                <a16:creationId xmlns:a16="http://schemas.microsoft.com/office/drawing/2014/main" id="{984ACEF0-F843-1795-6ECF-01DF80F75214}"/>
              </a:ext>
            </a:extLst>
          </p:cNvPr>
          <p:cNvPicPr>
            <a:picLocks noChangeAspect="1"/>
          </p:cNvPicPr>
          <p:nvPr/>
        </p:nvPicPr>
        <p:blipFill rotWithShape="1">
          <a:blip r:embed="rId2" cstate="hqprint">
            <a:duotone>
              <a:schemeClr val="bg2">
                <a:shade val="45000"/>
                <a:satMod val="135000"/>
              </a:schemeClr>
              <a:prstClr val="white"/>
            </a:duotone>
            <a:alphaModFix amt="60000"/>
            <a:extLst>
              <a:ext uri="{28A0092B-C50C-407E-A947-70E740481C1C}">
                <a14:useLocalDpi xmlns:a14="http://schemas.microsoft.com/office/drawing/2010/main" val="0"/>
              </a:ext>
            </a:extLst>
          </a:blip>
          <a:srcRect r="-1" b="9962"/>
          <a:stretch>
            <a:fillRect/>
          </a:stretch>
        </p:blipFill>
        <p:spPr>
          <a:xfrm>
            <a:off x="2053" y="-1"/>
            <a:ext cx="12186899" cy="6858000"/>
          </a:xfrm>
          <a:prstGeom prst="rect">
            <a:avLst/>
          </a:prstGeom>
        </p:spPr>
      </p:pic>
      <p:sp useBgFill="1">
        <p:nvSpPr>
          <p:cNvPr id="10" name="Rectangle 9">
            <a:extLst>
              <a:ext uri="{FF2B5EF4-FFF2-40B4-BE49-F238E27FC236}">
                <a16:creationId xmlns:a16="http://schemas.microsoft.com/office/drawing/2014/main" id="{BB4C527F-AA88-4BD2-819A-06921EEB49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01363"/>
            <a:ext cx="12191999" cy="625663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F1BEFAC-BF22-4CF8-9B60-C1CACA905D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723899"/>
            <a:ext cx="3703320" cy="566666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2" name="Titre 1">
            <a:extLst>
              <a:ext uri="{FF2B5EF4-FFF2-40B4-BE49-F238E27FC236}">
                <a16:creationId xmlns:a16="http://schemas.microsoft.com/office/drawing/2014/main" id="{7ABF1E0D-4B94-6F7E-A53E-FB04852D23E1}"/>
              </a:ext>
            </a:extLst>
          </p:cNvPr>
          <p:cNvSpPr>
            <a:spLocks noGrp="1"/>
          </p:cNvSpPr>
          <p:nvPr>
            <p:ph type="title"/>
          </p:nvPr>
        </p:nvSpPr>
        <p:spPr>
          <a:xfrm>
            <a:off x="8147303" y="1037967"/>
            <a:ext cx="3598163" cy="4709131"/>
          </a:xfrm>
        </p:spPr>
        <p:txBody>
          <a:bodyPr anchor="ctr">
            <a:normAutofit/>
          </a:bodyPr>
          <a:lstStyle/>
          <a:p>
            <a:br>
              <a:rPr lang="fr-FR" sz="1800" cap="none" dirty="0">
                <a:ln w="0"/>
                <a:effectLst>
                  <a:outerShdw blurRad="38100" dist="19050" dir="2700000" algn="tl" rotWithShape="0">
                    <a:schemeClr val="dk1">
                      <a:alpha val="40000"/>
                    </a:schemeClr>
                  </a:outerShdw>
                </a:effectLst>
                <a:latin typeface="Mangal" panose="02040503050203030202" pitchFamily="18" charset="0"/>
                <a:cs typeface="Mangal" panose="02040503050203030202" pitchFamily="18" charset="0"/>
              </a:rPr>
            </a:br>
            <a:endParaRPr lang="fr-FR" sz="1800" cap="none" dirty="0">
              <a:solidFill>
                <a:srgbClr val="FFFEFF"/>
              </a:solidFill>
              <a:latin typeface="Mangal" panose="02040503050203030202" pitchFamily="18" charset="0"/>
              <a:cs typeface="Mangal" panose="02040503050203030202" pitchFamily="18" charset="0"/>
            </a:endParaRPr>
          </a:p>
        </p:txBody>
      </p:sp>
      <p:graphicFrame>
        <p:nvGraphicFramePr>
          <p:cNvPr id="7" name="Graphique 3">
            <a:extLst>
              <a:ext uri="{FF2B5EF4-FFF2-40B4-BE49-F238E27FC236}">
                <a16:creationId xmlns:a16="http://schemas.microsoft.com/office/drawing/2014/main" id="{ECC62250-5F06-A9ED-BD02-813E9E66514B}"/>
              </a:ext>
            </a:extLst>
          </p:cNvPr>
          <p:cNvGraphicFramePr>
            <a:graphicFrameLocks noGrp="1"/>
          </p:cNvGraphicFramePr>
          <p:nvPr>
            <p:ph idx="1"/>
            <p:extLst>
              <p:ext uri="{D42A27DB-BD31-4B8C-83A1-F6EECF244321}">
                <p14:modId xmlns:p14="http://schemas.microsoft.com/office/powerpoint/2010/main" val="1820784639"/>
              </p:ext>
            </p:extLst>
          </p:nvPr>
        </p:nvGraphicFramePr>
        <p:xfrm>
          <a:off x="583245" y="1202666"/>
          <a:ext cx="7012370" cy="4709131"/>
        </p:xfrm>
        <a:graphic>
          <a:graphicData uri="http://schemas.openxmlformats.org/drawingml/2006/chart">
            <c:chart xmlns:c="http://schemas.openxmlformats.org/drawingml/2006/chart" xmlns:r="http://schemas.openxmlformats.org/officeDocument/2006/relationships" r:id="rId3"/>
          </a:graphicData>
        </a:graphic>
      </p:graphicFrame>
      <p:pic>
        <p:nvPicPr>
          <p:cNvPr id="5" name="Image 4" descr="Une image contenant Graphique, Police, graphisme, logo&#10;&#10;Le contenu généré par l’IA peut être incorrect.">
            <a:extLst>
              <a:ext uri="{FF2B5EF4-FFF2-40B4-BE49-F238E27FC236}">
                <a16:creationId xmlns:a16="http://schemas.microsoft.com/office/drawing/2014/main" id="{4D9465AC-6E52-8B97-1AEF-0F0E69611CA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444095" y="5417470"/>
            <a:ext cx="1261872" cy="1261872"/>
          </a:xfrm>
          <a:prstGeom prst="rect">
            <a:avLst/>
          </a:prstGeom>
        </p:spPr>
      </p:pic>
      <p:pic>
        <p:nvPicPr>
          <p:cNvPr id="4" name="Image 3" descr="Une image contenant texte, carte&#10;&#10;Description générée automatiquement">
            <a:extLst>
              <a:ext uri="{FF2B5EF4-FFF2-40B4-BE49-F238E27FC236}">
                <a16:creationId xmlns:a16="http://schemas.microsoft.com/office/drawing/2014/main" id="{A9A831B8-ED41-4273-B360-B8FEF9DEFC4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291828" y="3186835"/>
            <a:ext cx="3309111" cy="1862654"/>
          </a:xfrm>
          <a:prstGeom prst="rect">
            <a:avLst/>
          </a:prstGeom>
        </p:spPr>
      </p:pic>
      <p:sp>
        <p:nvSpPr>
          <p:cNvPr id="6" name="Titre 1">
            <a:extLst>
              <a:ext uri="{FF2B5EF4-FFF2-40B4-BE49-F238E27FC236}">
                <a16:creationId xmlns:a16="http://schemas.microsoft.com/office/drawing/2014/main" id="{0FF7D62D-F1EF-6053-EC65-331560FB1A96}"/>
              </a:ext>
            </a:extLst>
          </p:cNvPr>
          <p:cNvSpPr txBox="1">
            <a:spLocks/>
          </p:cNvSpPr>
          <p:nvPr/>
        </p:nvSpPr>
        <p:spPr>
          <a:xfrm>
            <a:off x="8042147" y="1383058"/>
            <a:ext cx="3663820" cy="1036948"/>
          </a:xfrm>
          <a:prstGeom prst="rect">
            <a:avLst/>
          </a:prstGeom>
        </p:spPr>
        <p:txBody>
          <a:bodyPr vert="horz" lIns="91440" tIns="45720" rIns="91440" bIns="45720" rtlCol="0" anchor="ctr">
            <a:normAutofit fontScale="70000" lnSpcReduction="20000"/>
          </a:bodyPr>
          <a:lst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5700" b="1" kern="1400" spc="1000" dirty="0">
                <a:solidFill>
                  <a:srgbClr val="E28700"/>
                </a:solidFill>
                <a:latin typeface="Mangal" panose="02040503050203030202" pitchFamily="18" charset="0"/>
                <a:cs typeface="Mangal" panose="02040503050203030202" pitchFamily="18" charset="0"/>
              </a:rPr>
              <a:t>2.</a:t>
            </a:r>
            <a:endParaRPr lang="en-US" sz="2400" b="1" kern="1400" spc="1000" dirty="0">
              <a:solidFill>
                <a:srgbClr val="E28700"/>
              </a:solidFill>
              <a:latin typeface="Mangal" panose="02040503050203030202" pitchFamily="18" charset="0"/>
              <a:cs typeface="Mangal" panose="02040503050203030202" pitchFamily="18" charset="0"/>
            </a:endParaRPr>
          </a:p>
          <a:p>
            <a:pPr algn="ctr"/>
            <a:r>
              <a:rPr lang="en-US" sz="2400" b="1" kern="1400" spc="1000" dirty="0">
                <a:solidFill>
                  <a:srgbClr val="FFC000"/>
                </a:solidFill>
                <a:latin typeface="Mangal" panose="02040503050203030202" pitchFamily="18" charset="0"/>
                <a:cs typeface="Mangal" panose="02040503050203030202" pitchFamily="18" charset="0"/>
              </a:rPr>
              <a:t>La force</a:t>
            </a:r>
          </a:p>
          <a:p>
            <a:pPr algn="ctr"/>
            <a:r>
              <a:rPr lang="en-US" sz="2400" b="1" kern="1400" spc="1000" dirty="0">
                <a:solidFill>
                  <a:srgbClr val="FFC000"/>
                </a:solidFill>
                <a:latin typeface="Mangal" panose="02040503050203030202" pitchFamily="18" charset="0"/>
                <a:cs typeface="Mangal" panose="02040503050203030202" pitchFamily="18" charset="0"/>
              </a:rPr>
              <a:t>centrifuge</a:t>
            </a:r>
          </a:p>
        </p:txBody>
      </p:sp>
      <p:grpSp>
        <p:nvGrpSpPr>
          <p:cNvPr id="24" name="Groupe 23">
            <a:extLst>
              <a:ext uri="{FF2B5EF4-FFF2-40B4-BE49-F238E27FC236}">
                <a16:creationId xmlns:a16="http://schemas.microsoft.com/office/drawing/2014/main" id="{9AAA57C4-2EEB-39FE-ED4A-E9AE41AC9DE3}"/>
              </a:ext>
            </a:extLst>
          </p:cNvPr>
          <p:cNvGrpSpPr/>
          <p:nvPr/>
        </p:nvGrpSpPr>
        <p:grpSpPr>
          <a:xfrm>
            <a:off x="865472" y="1785707"/>
            <a:ext cx="6461310" cy="3631763"/>
            <a:chOff x="7213440" y="1732252"/>
            <a:chExt cx="6461310" cy="3631763"/>
          </a:xfrm>
        </p:grpSpPr>
        <p:sp>
          <p:nvSpPr>
            <p:cNvPr id="9" name="ZoneTexte 8">
              <a:extLst>
                <a:ext uri="{FF2B5EF4-FFF2-40B4-BE49-F238E27FC236}">
                  <a16:creationId xmlns:a16="http://schemas.microsoft.com/office/drawing/2014/main" id="{CFB7962B-EAC1-DAC0-6AD0-B343C56A874B}"/>
                </a:ext>
              </a:extLst>
            </p:cNvPr>
            <p:cNvSpPr txBox="1"/>
            <p:nvPr/>
          </p:nvSpPr>
          <p:spPr>
            <a:xfrm>
              <a:off x="7213440" y="1732252"/>
              <a:ext cx="6461310" cy="3631763"/>
            </a:xfrm>
            <a:prstGeom prst="rect">
              <a:avLst/>
            </a:prstGeom>
            <a:solidFill>
              <a:srgbClr val="FFFF00"/>
            </a:solidFill>
          </p:spPr>
          <p:txBody>
            <a:bodyPr wrap="square" rtlCol="0">
              <a:spAutoFit/>
            </a:bodyPr>
            <a:lstStyle/>
            <a:p>
              <a:pPr algn="ctr"/>
              <a:r>
                <a:rPr lang="fr-FR" b="1" dirty="0"/>
                <a:t>FORMULE DE LA FORCE CENTRIFUGE</a:t>
              </a:r>
            </a:p>
            <a:p>
              <a:pPr algn="ctr"/>
              <a:endParaRPr lang="fr-FR" dirty="0"/>
            </a:p>
            <a:p>
              <a:pPr algn="ctr"/>
              <a:endParaRPr lang="fr-FR" dirty="0"/>
            </a:p>
            <a:p>
              <a:endParaRPr lang="fr-FR" dirty="0"/>
            </a:p>
            <a:p>
              <a:r>
                <a:rPr lang="fr-FR" dirty="0"/>
                <a:t>	Force centrifuge =</a:t>
              </a:r>
            </a:p>
            <a:p>
              <a:endParaRPr lang="fr-FR" dirty="0"/>
            </a:p>
            <a:p>
              <a:endParaRPr lang="fr-FR" dirty="0"/>
            </a:p>
            <a:p>
              <a:pPr algn="ctr"/>
              <a:endParaRPr lang="fr-FR" dirty="0"/>
            </a:p>
            <a:p>
              <a:r>
                <a:rPr lang="fr-FR" b="1" dirty="0">
                  <a:solidFill>
                    <a:srgbClr val="FF0000"/>
                  </a:solidFill>
                </a:rPr>
                <a:t>				      </a:t>
              </a:r>
              <a:r>
                <a:rPr lang="fr-FR" sz="3200" b="1" dirty="0">
                  <a:solidFill>
                    <a:srgbClr val="FF0000"/>
                  </a:solidFill>
                </a:rPr>
                <a:t>FC =</a:t>
              </a:r>
              <a:r>
                <a:rPr lang="fr-FR" b="1" dirty="0">
                  <a:solidFill>
                    <a:srgbClr val="FF0000"/>
                  </a:solidFill>
                </a:rPr>
                <a:t> </a:t>
              </a:r>
            </a:p>
            <a:p>
              <a:endParaRPr lang="fr-FR" b="1" dirty="0">
                <a:solidFill>
                  <a:srgbClr val="FF0000"/>
                </a:solidFill>
              </a:endParaRPr>
            </a:p>
            <a:p>
              <a:endParaRPr lang="fr-FR" b="1" dirty="0">
                <a:solidFill>
                  <a:srgbClr val="FF0000"/>
                </a:solidFill>
              </a:endParaRPr>
            </a:p>
            <a:p>
              <a:endParaRPr lang="fr-FR" b="1" dirty="0">
                <a:solidFill>
                  <a:srgbClr val="FF0000"/>
                </a:solidFill>
              </a:endParaRPr>
            </a:p>
          </p:txBody>
        </p:sp>
        <p:sp>
          <p:nvSpPr>
            <p:cNvPr id="11" name="ZoneTexte 10">
              <a:extLst>
                <a:ext uri="{FF2B5EF4-FFF2-40B4-BE49-F238E27FC236}">
                  <a16:creationId xmlns:a16="http://schemas.microsoft.com/office/drawing/2014/main" id="{DC9799F0-5CA8-8255-5BD4-635B863128D1}"/>
                </a:ext>
              </a:extLst>
            </p:cNvPr>
            <p:cNvSpPr txBox="1"/>
            <p:nvPr/>
          </p:nvSpPr>
          <p:spPr>
            <a:xfrm>
              <a:off x="9330760" y="2517997"/>
              <a:ext cx="4004930" cy="874535"/>
            </a:xfrm>
            <a:prstGeom prst="rect">
              <a:avLst/>
            </a:prstGeom>
            <a:noFill/>
          </p:spPr>
          <p:txBody>
            <a:bodyPr wrap="square" rtlCol="0">
              <a:spAutoFit/>
            </a:bodyPr>
            <a:lstStyle/>
            <a:p>
              <a:pPr algn="ctr">
                <a:lnSpc>
                  <a:spcPct val="150000"/>
                </a:lnSpc>
              </a:pPr>
              <a:r>
                <a:rPr lang="fr-FR" dirty="0"/>
                <a:t>Masse du véhicule x Vitesse au carré</a:t>
              </a:r>
            </a:p>
            <a:p>
              <a:pPr algn="ctr">
                <a:lnSpc>
                  <a:spcPct val="150000"/>
                </a:lnSpc>
              </a:pPr>
              <a:r>
                <a:rPr lang="fr-FR" dirty="0"/>
                <a:t>Rayon de braquage </a:t>
              </a:r>
            </a:p>
          </p:txBody>
        </p:sp>
        <p:cxnSp>
          <p:nvCxnSpPr>
            <p:cNvPr id="14" name="Connecteur droit 13">
              <a:extLst>
                <a:ext uri="{FF2B5EF4-FFF2-40B4-BE49-F238E27FC236}">
                  <a16:creationId xmlns:a16="http://schemas.microsoft.com/office/drawing/2014/main" id="{CCB976C6-37E1-5A78-6F06-24B573DAAD55}"/>
                </a:ext>
              </a:extLst>
            </p:cNvPr>
            <p:cNvCxnSpPr/>
            <p:nvPr/>
          </p:nvCxnSpPr>
          <p:spPr>
            <a:xfrm>
              <a:off x="9579935" y="3019647"/>
              <a:ext cx="3540642"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5" name="ZoneTexte 14">
              <a:extLst>
                <a:ext uri="{FF2B5EF4-FFF2-40B4-BE49-F238E27FC236}">
                  <a16:creationId xmlns:a16="http://schemas.microsoft.com/office/drawing/2014/main" id="{7A36379A-7746-596B-9E4B-1D1A719F6BE5}"/>
                </a:ext>
              </a:extLst>
            </p:cNvPr>
            <p:cNvSpPr txBox="1"/>
            <p:nvPr/>
          </p:nvSpPr>
          <p:spPr>
            <a:xfrm>
              <a:off x="10444095" y="3644609"/>
              <a:ext cx="979756" cy="1077218"/>
            </a:xfrm>
            <a:prstGeom prst="rect">
              <a:avLst/>
            </a:prstGeom>
            <a:noFill/>
          </p:spPr>
          <p:txBody>
            <a:bodyPr wrap="none" rtlCol="0">
              <a:spAutoFit/>
            </a:bodyPr>
            <a:lstStyle/>
            <a:p>
              <a:pPr algn="ctr"/>
              <a:r>
                <a:rPr lang="fr-FR" sz="3200" b="1" dirty="0">
                  <a:solidFill>
                    <a:srgbClr val="FF0000"/>
                  </a:solidFill>
                </a:rPr>
                <a:t>MV²</a:t>
              </a:r>
            </a:p>
            <a:p>
              <a:pPr algn="ctr"/>
              <a:r>
                <a:rPr lang="fr-FR" sz="3200" b="1" dirty="0">
                  <a:solidFill>
                    <a:srgbClr val="FF0000"/>
                  </a:solidFill>
                </a:rPr>
                <a:t>R</a:t>
              </a:r>
            </a:p>
          </p:txBody>
        </p:sp>
      </p:grpSp>
      <p:cxnSp>
        <p:nvCxnSpPr>
          <p:cNvPr id="17" name="Connecteur droit 16">
            <a:extLst>
              <a:ext uri="{FF2B5EF4-FFF2-40B4-BE49-F238E27FC236}">
                <a16:creationId xmlns:a16="http://schemas.microsoft.com/office/drawing/2014/main" id="{6944A54A-0482-B0D8-A60E-CA8130838ED8}"/>
              </a:ext>
            </a:extLst>
          </p:cNvPr>
          <p:cNvCxnSpPr>
            <a:cxnSpLocks/>
          </p:cNvCxnSpPr>
          <p:nvPr/>
        </p:nvCxnSpPr>
        <p:spPr>
          <a:xfrm>
            <a:off x="10558463" y="4198664"/>
            <a:ext cx="830262"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277305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72347D35-F325-1829-F2C8-8F188C99C34D}"/>
            </a:ext>
          </a:extLst>
        </p:cNvPr>
        <p:cNvGrpSpPr/>
        <p:nvPr/>
      </p:nvGrpSpPr>
      <p:grpSpPr>
        <a:xfrm>
          <a:off x="0" y="0"/>
          <a:ext cx="0" cy="0"/>
          <a:chOff x="0" y="0"/>
          <a:chExt cx="0" cy="0"/>
        </a:xfrm>
      </p:grpSpPr>
      <p:pic>
        <p:nvPicPr>
          <p:cNvPr id="4" name="Espace réservé du contenu 3" descr="Une image contenant texte, carte&#10;&#10;Description générée automatiquement">
            <a:extLst>
              <a:ext uri="{FF2B5EF4-FFF2-40B4-BE49-F238E27FC236}">
                <a16:creationId xmlns:a16="http://schemas.microsoft.com/office/drawing/2014/main" id="{F3A773D0-BC14-9B67-8568-706841BE6F1D}"/>
              </a:ext>
            </a:extLst>
          </p:cNvPr>
          <p:cNvPicPr>
            <a:picLocks noChangeAspect="1"/>
          </p:cNvPicPr>
          <p:nvPr/>
        </p:nvPicPr>
        <p:blipFill rotWithShape="1">
          <a:blip r:embed="rId3" cstate="hqprint">
            <a:duotone>
              <a:schemeClr val="bg2">
                <a:shade val="45000"/>
                <a:satMod val="135000"/>
              </a:schemeClr>
              <a:prstClr val="white"/>
            </a:duotone>
            <a:alphaModFix amt="60000"/>
            <a:extLst>
              <a:ext uri="{28A0092B-C50C-407E-A947-70E740481C1C}">
                <a14:useLocalDpi xmlns:a14="http://schemas.microsoft.com/office/drawing/2010/main" val="0"/>
              </a:ext>
            </a:extLst>
          </a:blip>
          <a:srcRect r="-1" b="9962"/>
          <a:stretch>
            <a:fillRect/>
          </a:stretch>
        </p:blipFill>
        <p:spPr>
          <a:xfrm>
            <a:off x="2053" y="-1"/>
            <a:ext cx="12186899" cy="6858000"/>
          </a:xfrm>
          <a:prstGeom prst="rect">
            <a:avLst/>
          </a:prstGeom>
        </p:spPr>
      </p:pic>
      <p:sp>
        <p:nvSpPr>
          <p:cNvPr id="11" name="Rectangle 10">
            <a:extLst>
              <a:ext uri="{FF2B5EF4-FFF2-40B4-BE49-F238E27FC236}">
                <a16:creationId xmlns:a16="http://schemas.microsoft.com/office/drawing/2014/main" id="{A8B64637-DA2C-9B60-80A4-6326EF96B0D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13" name="Rectangle 12">
            <a:extLst>
              <a:ext uri="{FF2B5EF4-FFF2-40B4-BE49-F238E27FC236}">
                <a16:creationId xmlns:a16="http://schemas.microsoft.com/office/drawing/2014/main" id="{47B4EE99-D9E4-C8C4-832C-9F6E323A90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15" name="Rectangle 14">
            <a:extLst>
              <a:ext uri="{FF2B5EF4-FFF2-40B4-BE49-F238E27FC236}">
                <a16:creationId xmlns:a16="http://schemas.microsoft.com/office/drawing/2014/main" id="{74A21853-B037-0B0F-AB12-50F7CF9C74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17" name="Rectangle 16">
            <a:extLst>
              <a:ext uri="{FF2B5EF4-FFF2-40B4-BE49-F238E27FC236}">
                <a16:creationId xmlns:a16="http://schemas.microsoft.com/office/drawing/2014/main" id="{459F8AE6-08E4-78D0-71FB-CCA59F3207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19" name="Rectangle 18">
            <a:extLst>
              <a:ext uri="{FF2B5EF4-FFF2-40B4-BE49-F238E27FC236}">
                <a16:creationId xmlns:a16="http://schemas.microsoft.com/office/drawing/2014/main" id="{8C6FF382-EC74-49AA-596A-A13418347B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944264" y="3081865"/>
            <a:ext cx="91976" cy="331046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7" name="Image 6" descr="Une image contenant Graphique, Police, graphisme, logo&#10;&#10;Le contenu généré par l’IA peut être incorrect.">
            <a:extLst>
              <a:ext uri="{FF2B5EF4-FFF2-40B4-BE49-F238E27FC236}">
                <a16:creationId xmlns:a16="http://schemas.microsoft.com/office/drawing/2014/main" id="{571FB951-3CB3-7781-82A4-C1CB9A1285B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13447" y="215474"/>
            <a:ext cx="2096801" cy="2096801"/>
          </a:xfrm>
          <a:prstGeom prst="rect">
            <a:avLst/>
          </a:prstGeom>
        </p:spPr>
      </p:pic>
      <p:sp>
        <p:nvSpPr>
          <p:cNvPr id="2" name="Titre 1">
            <a:extLst>
              <a:ext uri="{FF2B5EF4-FFF2-40B4-BE49-F238E27FC236}">
                <a16:creationId xmlns:a16="http://schemas.microsoft.com/office/drawing/2014/main" id="{FFF89E6A-5F95-99B3-F63F-E77854927045}"/>
              </a:ext>
            </a:extLst>
          </p:cNvPr>
          <p:cNvSpPr>
            <a:spLocks noGrp="1"/>
          </p:cNvSpPr>
          <p:nvPr>
            <p:ph type="title"/>
          </p:nvPr>
        </p:nvSpPr>
        <p:spPr>
          <a:xfrm>
            <a:off x="772998" y="678731"/>
            <a:ext cx="10801742" cy="1036948"/>
          </a:xfrm>
        </p:spPr>
        <p:txBody>
          <a:bodyPr vert="horz" lIns="91440" tIns="45720" rIns="91440" bIns="45720" rtlCol="0" anchor="ctr">
            <a:normAutofit/>
          </a:bodyPr>
          <a:lstStyle/>
          <a:p>
            <a:r>
              <a:rPr lang="en-US" sz="3200" kern="1400" spc="1000" dirty="0">
                <a:latin typeface="Mangal" panose="02040503050203030202" pitchFamily="18" charset="0"/>
                <a:cs typeface="Mangal" panose="02040503050203030202" pitchFamily="18" charset="0"/>
              </a:rPr>
              <a:t>Les points </a:t>
            </a:r>
            <a:r>
              <a:rPr lang="en-US" sz="3200" kern="1400" spc="1000" dirty="0" err="1">
                <a:latin typeface="Mangal" panose="02040503050203030202" pitchFamily="18" charset="0"/>
                <a:cs typeface="Mangal" panose="02040503050203030202" pitchFamily="18" charset="0"/>
              </a:rPr>
              <a:t>importants</a:t>
            </a:r>
            <a:endParaRPr lang="en-US" sz="3200" kern="1400" spc="1000" dirty="0">
              <a:latin typeface="Mangal" panose="02040503050203030202" pitchFamily="18" charset="0"/>
              <a:cs typeface="Mangal" panose="02040503050203030202" pitchFamily="18" charset="0"/>
            </a:endParaRPr>
          </a:p>
        </p:txBody>
      </p:sp>
      <p:sp>
        <p:nvSpPr>
          <p:cNvPr id="3" name="Titre 1">
            <a:extLst>
              <a:ext uri="{FF2B5EF4-FFF2-40B4-BE49-F238E27FC236}">
                <a16:creationId xmlns:a16="http://schemas.microsoft.com/office/drawing/2014/main" id="{264429C0-1043-EA91-AA04-DA1C757FBC1B}"/>
              </a:ext>
            </a:extLst>
          </p:cNvPr>
          <p:cNvSpPr txBox="1">
            <a:spLocks/>
          </p:cNvSpPr>
          <p:nvPr/>
        </p:nvSpPr>
        <p:spPr>
          <a:xfrm>
            <a:off x="482600" y="2222294"/>
            <a:ext cx="10801742" cy="1036948"/>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600" b="1" kern="1400" spc="1000" dirty="0">
                <a:solidFill>
                  <a:srgbClr val="E28700"/>
                </a:solidFill>
                <a:latin typeface="Mangal" panose="02040503050203030202" pitchFamily="18" charset="0"/>
                <a:cs typeface="Mangal" panose="02040503050203030202" pitchFamily="18" charset="0"/>
              </a:rPr>
              <a:t>3.</a:t>
            </a:r>
            <a:r>
              <a:rPr lang="en-US" sz="3600" kern="1400" spc="1000" dirty="0">
                <a:solidFill>
                  <a:schemeClr val="tx1"/>
                </a:solidFill>
                <a:latin typeface="Mangal" panose="02040503050203030202" pitchFamily="18" charset="0"/>
                <a:cs typeface="Mangal" panose="02040503050203030202" pitchFamily="18" charset="0"/>
              </a:rPr>
              <a:t> Adapter son allure</a:t>
            </a:r>
          </a:p>
        </p:txBody>
      </p:sp>
      <p:sp>
        <p:nvSpPr>
          <p:cNvPr id="28" name="ZoneTexte 27">
            <a:extLst>
              <a:ext uri="{FF2B5EF4-FFF2-40B4-BE49-F238E27FC236}">
                <a16:creationId xmlns:a16="http://schemas.microsoft.com/office/drawing/2014/main" id="{3D43BD80-7B78-31A8-C1DA-94DB14AEAAE3}"/>
              </a:ext>
            </a:extLst>
          </p:cNvPr>
          <p:cNvSpPr txBox="1"/>
          <p:nvPr/>
        </p:nvSpPr>
        <p:spPr>
          <a:xfrm>
            <a:off x="769874" y="3408332"/>
            <a:ext cx="6943912" cy="2243243"/>
          </a:xfrm>
          <a:prstGeom prst="rect">
            <a:avLst/>
          </a:prstGeom>
          <a:noFill/>
        </p:spPr>
        <p:txBody>
          <a:bodyPr wrap="square">
            <a:spAutoFit/>
          </a:bodyPr>
          <a:lstStyle/>
          <a:p>
            <a:pPr>
              <a:lnSpc>
                <a:spcPct val="150000"/>
              </a:lnSpc>
            </a:pPr>
            <a:r>
              <a:rPr lang="fr-FR" sz="2400" b="1" dirty="0">
                <a:solidFill>
                  <a:schemeClr val="bg1"/>
                </a:solidFill>
              </a:rPr>
              <a:t>Décélération</a:t>
            </a:r>
          </a:p>
          <a:p>
            <a:pPr>
              <a:lnSpc>
                <a:spcPct val="150000"/>
              </a:lnSpc>
            </a:pPr>
            <a:r>
              <a:rPr lang="fr-FR" sz="2400" b="1" dirty="0">
                <a:solidFill>
                  <a:schemeClr val="bg1"/>
                </a:solidFill>
              </a:rPr>
              <a:t>Freinage</a:t>
            </a:r>
          </a:p>
          <a:p>
            <a:pPr>
              <a:lnSpc>
                <a:spcPct val="150000"/>
              </a:lnSpc>
            </a:pPr>
            <a:r>
              <a:rPr lang="fr-FR" sz="2400" b="1" dirty="0">
                <a:solidFill>
                  <a:schemeClr val="bg1"/>
                </a:solidFill>
              </a:rPr>
              <a:t>Rétrogradage</a:t>
            </a:r>
          </a:p>
          <a:p>
            <a:pPr>
              <a:lnSpc>
                <a:spcPct val="150000"/>
              </a:lnSpc>
            </a:pPr>
            <a:r>
              <a:rPr lang="fr-FR" sz="2400" b="1" dirty="0">
                <a:solidFill>
                  <a:schemeClr val="bg1"/>
                </a:solidFill>
              </a:rPr>
              <a:t>Remise et maintien des gaz pendant le virage</a:t>
            </a:r>
            <a:endParaRPr lang="fr-FR" sz="2400" dirty="0">
              <a:solidFill>
                <a:schemeClr val="bg1"/>
              </a:solidFill>
            </a:endParaRPr>
          </a:p>
        </p:txBody>
      </p:sp>
      <p:pic>
        <p:nvPicPr>
          <p:cNvPr id="6146" name="Picture 2" descr="Tuto Moto : Apprenez à bien se pencher dans les virages">
            <a:extLst>
              <a:ext uri="{FF2B5EF4-FFF2-40B4-BE49-F238E27FC236}">
                <a16:creationId xmlns:a16="http://schemas.microsoft.com/office/drawing/2014/main" id="{25AC1F94-2AEC-B4E6-FDBE-E8964E953F6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266718" y="3598759"/>
            <a:ext cx="3238022" cy="2158681"/>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542042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500B3A73-AF72-52CE-6EB2-81087B75FEBF}"/>
            </a:ext>
          </a:extLst>
        </p:cNvPr>
        <p:cNvGrpSpPr/>
        <p:nvPr/>
      </p:nvGrpSpPr>
      <p:grpSpPr>
        <a:xfrm>
          <a:off x="0" y="0"/>
          <a:ext cx="0" cy="0"/>
          <a:chOff x="0" y="0"/>
          <a:chExt cx="0" cy="0"/>
        </a:xfrm>
      </p:grpSpPr>
      <p:pic>
        <p:nvPicPr>
          <p:cNvPr id="5" name="Espace réservé du contenu 3" descr="Une image contenant texte, carte&#10;&#10;Description générée automatiquement">
            <a:extLst>
              <a:ext uri="{FF2B5EF4-FFF2-40B4-BE49-F238E27FC236}">
                <a16:creationId xmlns:a16="http://schemas.microsoft.com/office/drawing/2014/main" id="{A0EABE91-0408-CFFE-5FF4-7E301DC9946A}"/>
              </a:ext>
            </a:extLst>
          </p:cNvPr>
          <p:cNvPicPr>
            <a:picLocks noChangeAspect="1"/>
          </p:cNvPicPr>
          <p:nvPr/>
        </p:nvPicPr>
        <p:blipFill rotWithShape="1">
          <a:blip r:embed="rId3" cstate="hqprint">
            <a:duotone>
              <a:schemeClr val="bg2">
                <a:shade val="45000"/>
                <a:satMod val="135000"/>
              </a:schemeClr>
              <a:prstClr val="white"/>
            </a:duotone>
            <a:alphaModFix amt="60000"/>
            <a:extLst>
              <a:ext uri="{28A0092B-C50C-407E-A947-70E740481C1C}">
                <a14:useLocalDpi xmlns:a14="http://schemas.microsoft.com/office/drawing/2010/main" val="0"/>
              </a:ext>
            </a:extLst>
          </a:blip>
          <a:srcRect r="-1" b="9962"/>
          <a:stretch>
            <a:fillRect/>
          </a:stretch>
        </p:blipFill>
        <p:spPr>
          <a:xfrm>
            <a:off x="2053" y="-1"/>
            <a:ext cx="12186899" cy="6858000"/>
          </a:xfrm>
          <a:prstGeom prst="rect">
            <a:avLst/>
          </a:prstGeom>
        </p:spPr>
      </p:pic>
      <p:sp>
        <p:nvSpPr>
          <p:cNvPr id="11" name="Rectangle 10">
            <a:extLst>
              <a:ext uri="{FF2B5EF4-FFF2-40B4-BE49-F238E27FC236}">
                <a16:creationId xmlns:a16="http://schemas.microsoft.com/office/drawing/2014/main" id="{A6FEB3A8-57EA-BC39-13EA-1B910B581A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13" name="Rectangle 12">
            <a:extLst>
              <a:ext uri="{FF2B5EF4-FFF2-40B4-BE49-F238E27FC236}">
                <a16:creationId xmlns:a16="http://schemas.microsoft.com/office/drawing/2014/main" id="{73612B7F-CC49-316B-26B7-30634794F7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15" name="Rectangle 14">
            <a:extLst>
              <a:ext uri="{FF2B5EF4-FFF2-40B4-BE49-F238E27FC236}">
                <a16:creationId xmlns:a16="http://schemas.microsoft.com/office/drawing/2014/main" id="{C959A8D4-BCF0-F949-0AF1-AD9D77469C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17" name="Rectangle 16">
            <a:extLst>
              <a:ext uri="{FF2B5EF4-FFF2-40B4-BE49-F238E27FC236}">
                <a16:creationId xmlns:a16="http://schemas.microsoft.com/office/drawing/2014/main" id="{638C0FE9-560A-C007-EBE7-E56AA8C2409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19" name="Rectangle 18">
            <a:extLst>
              <a:ext uri="{FF2B5EF4-FFF2-40B4-BE49-F238E27FC236}">
                <a16:creationId xmlns:a16="http://schemas.microsoft.com/office/drawing/2014/main" id="{8A44E545-755A-3698-D4F1-3FF180BF5E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944264" y="3081865"/>
            <a:ext cx="91976" cy="331046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7" name="Image 6" descr="Une image contenant Graphique, Police, graphisme, logo&#10;&#10;Le contenu généré par l’IA peut être incorrect.">
            <a:extLst>
              <a:ext uri="{FF2B5EF4-FFF2-40B4-BE49-F238E27FC236}">
                <a16:creationId xmlns:a16="http://schemas.microsoft.com/office/drawing/2014/main" id="{192D07F1-2673-DD48-3F89-E19863E5F78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13447" y="215474"/>
            <a:ext cx="2096801" cy="2096801"/>
          </a:xfrm>
          <a:prstGeom prst="rect">
            <a:avLst/>
          </a:prstGeom>
        </p:spPr>
      </p:pic>
      <p:sp>
        <p:nvSpPr>
          <p:cNvPr id="2" name="Titre 1">
            <a:extLst>
              <a:ext uri="{FF2B5EF4-FFF2-40B4-BE49-F238E27FC236}">
                <a16:creationId xmlns:a16="http://schemas.microsoft.com/office/drawing/2014/main" id="{D2195728-1DB3-1A21-C595-76F4F2FF0DFB}"/>
              </a:ext>
            </a:extLst>
          </p:cNvPr>
          <p:cNvSpPr>
            <a:spLocks noGrp="1"/>
          </p:cNvSpPr>
          <p:nvPr>
            <p:ph type="title"/>
          </p:nvPr>
        </p:nvSpPr>
        <p:spPr>
          <a:xfrm>
            <a:off x="772998" y="678731"/>
            <a:ext cx="10801742" cy="1036948"/>
          </a:xfrm>
        </p:spPr>
        <p:txBody>
          <a:bodyPr vert="horz" lIns="91440" tIns="45720" rIns="91440" bIns="45720" rtlCol="0" anchor="ctr">
            <a:normAutofit/>
          </a:bodyPr>
          <a:lstStyle/>
          <a:p>
            <a:r>
              <a:rPr lang="en-US" sz="3200" kern="1400" spc="1000" dirty="0">
                <a:latin typeface="Mangal" panose="02040503050203030202" pitchFamily="18" charset="0"/>
                <a:cs typeface="Mangal" panose="02040503050203030202" pitchFamily="18" charset="0"/>
              </a:rPr>
              <a:t>Les points </a:t>
            </a:r>
            <a:r>
              <a:rPr lang="en-US" sz="3200" kern="1400" spc="1000" dirty="0" err="1">
                <a:latin typeface="Mangal" panose="02040503050203030202" pitchFamily="18" charset="0"/>
                <a:cs typeface="Mangal" panose="02040503050203030202" pitchFamily="18" charset="0"/>
              </a:rPr>
              <a:t>importants</a:t>
            </a:r>
            <a:endParaRPr lang="en-US" sz="3200" kern="1400" spc="1000" dirty="0">
              <a:latin typeface="Mangal" panose="02040503050203030202" pitchFamily="18" charset="0"/>
              <a:cs typeface="Mangal" panose="02040503050203030202" pitchFamily="18" charset="0"/>
            </a:endParaRPr>
          </a:p>
        </p:txBody>
      </p:sp>
      <p:sp>
        <p:nvSpPr>
          <p:cNvPr id="3" name="Titre 1">
            <a:extLst>
              <a:ext uri="{FF2B5EF4-FFF2-40B4-BE49-F238E27FC236}">
                <a16:creationId xmlns:a16="http://schemas.microsoft.com/office/drawing/2014/main" id="{5010A856-DBCF-2C63-F871-374D30870ABE}"/>
              </a:ext>
            </a:extLst>
          </p:cNvPr>
          <p:cNvSpPr txBox="1">
            <a:spLocks/>
          </p:cNvSpPr>
          <p:nvPr/>
        </p:nvSpPr>
        <p:spPr>
          <a:xfrm>
            <a:off x="482600" y="2222294"/>
            <a:ext cx="10801742" cy="1036948"/>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b="1" kern="1400" spc="1000" dirty="0">
                <a:solidFill>
                  <a:srgbClr val="E28700"/>
                </a:solidFill>
                <a:latin typeface="Mangal" panose="02040503050203030202" pitchFamily="18" charset="0"/>
                <a:cs typeface="Mangal" panose="02040503050203030202" pitchFamily="18" charset="0"/>
              </a:rPr>
              <a:t>4.</a:t>
            </a:r>
            <a:r>
              <a:rPr lang="en-US" kern="1400" spc="1000" dirty="0">
                <a:solidFill>
                  <a:schemeClr val="tx1"/>
                </a:solidFill>
                <a:latin typeface="Mangal" panose="02040503050203030202" pitchFamily="18" charset="0"/>
                <a:cs typeface="Mangal" panose="02040503050203030202" pitchFamily="18" charset="0"/>
              </a:rPr>
              <a:t> </a:t>
            </a:r>
            <a:r>
              <a:rPr lang="en-US" kern="1400" spc="600" dirty="0" err="1">
                <a:solidFill>
                  <a:schemeClr val="tx1"/>
                </a:solidFill>
                <a:latin typeface="Mangal" panose="02040503050203030202" pitchFamily="18" charset="0"/>
                <a:cs typeface="Mangal" panose="02040503050203030202" pitchFamily="18" charset="0"/>
              </a:rPr>
              <a:t>Freinage</a:t>
            </a:r>
            <a:r>
              <a:rPr lang="en-US" kern="1400" spc="600" dirty="0">
                <a:solidFill>
                  <a:schemeClr val="tx1"/>
                </a:solidFill>
                <a:latin typeface="Mangal" panose="02040503050203030202" pitchFamily="18" charset="0"/>
                <a:cs typeface="Mangal" panose="02040503050203030202" pitchFamily="18" charset="0"/>
              </a:rPr>
              <a:t> et </a:t>
            </a:r>
            <a:r>
              <a:rPr lang="en-US" kern="1400" spc="600" dirty="0" err="1">
                <a:solidFill>
                  <a:schemeClr val="tx1"/>
                </a:solidFill>
                <a:latin typeface="Mangal" panose="02040503050203030202" pitchFamily="18" charset="0"/>
                <a:cs typeface="Mangal" panose="02040503050203030202" pitchFamily="18" charset="0"/>
              </a:rPr>
              <a:t>transfert</a:t>
            </a:r>
            <a:r>
              <a:rPr lang="en-US" kern="1400" spc="600" dirty="0">
                <a:solidFill>
                  <a:schemeClr val="tx1"/>
                </a:solidFill>
                <a:latin typeface="Mangal" panose="02040503050203030202" pitchFamily="18" charset="0"/>
                <a:cs typeface="Mangal" panose="02040503050203030202" pitchFamily="18" charset="0"/>
              </a:rPr>
              <a:t> de masse</a:t>
            </a:r>
          </a:p>
        </p:txBody>
      </p:sp>
      <p:sp>
        <p:nvSpPr>
          <p:cNvPr id="26" name="ZoneTexte 25">
            <a:extLst>
              <a:ext uri="{FF2B5EF4-FFF2-40B4-BE49-F238E27FC236}">
                <a16:creationId xmlns:a16="http://schemas.microsoft.com/office/drawing/2014/main" id="{09D5291D-74AE-D915-12E4-071BD9C5BCB8}"/>
              </a:ext>
            </a:extLst>
          </p:cNvPr>
          <p:cNvSpPr txBox="1"/>
          <p:nvPr/>
        </p:nvSpPr>
        <p:spPr>
          <a:xfrm>
            <a:off x="690602" y="3259242"/>
            <a:ext cx="6096000" cy="646331"/>
          </a:xfrm>
          <a:prstGeom prst="rect">
            <a:avLst/>
          </a:prstGeom>
          <a:noFill/>
        </p:spPr>
        <p:txBody>
          <a:bodyPr wrap="square">
            <a:spAutoFit/>
          </a:bodyPr>
          <a:lstStyle/>
          <a:p>
            <a:pPr marL="0" indent="0">
              <a:lnSpc>
                <a:spcPct val="90000"/>
              </a:lnSpc>
              <a:buClr>
                <a:srgbClr val="AAFBF8"/>
              </a:buClr>
              <a:buNone/>
            </a:pPr>
            <a:r>
              <a:rPr lang="fr-FR" sz="4000" b="1" dirty="0">
                <a:solidFill>
                  <a:schemeClr val="bg1"/>
                </a:solidFill>
              </a:rPr>
              <a:t>Frein Arrière</a:t>
            </a:r>
          </a:p>
        </p:txBody>
      </p:sp>
      <p:sp>
        <p:nvSpPr>
          <p:cNvPr id="4" name="ZoneTexte 3">
            <a:extLst>
              <a:ext uri="{FF2B5EF4-FFF2-40B4-BE49-F238E27FC236}">
                <a16:creationId xmlns:a16="http://schemas.microsoft.com/office/drawing/2014/main" id="{47D76757-5798-2FED-2D07-20211E1CF169}"/>
              </a:ext>
            </a:extLst>
          </p:cNvPr>
          <p:cNvSpPr txBox="1"/>
          <p:nvPr/>
        </p:nvSpPr>
        <p:spPr>
          <a:xfrm>
            <a:off x="4733504" y="5469644"/>
            <a:ext cx="6096000" cy="646331"/>
          </a:xfrm>
          <a:prstGeom prst="rect">
            <a:avLst/>
          </a:prstGeom>
          <a:noFill/>
        </p:spPr>
        <p:txBody>
          <a:bodyPr wrap="square">
            <a:spAutoFit/>
          </a:bodyPr>
          <a:lstStyle/>
          <a:p>
            <a:pPr marL="0" indent="0">
              <a:lnSpc>
                <a:spcPct val="90000"/>
              </a:lnSpc>
              <a:buClr>
                <a:srgbClr val="AAFBF8"/>
              </a:buClr>
              <a:buNone/>
            </a:pPr>
            <a:r>
              <a:rPr lang="fr-FR" sz="4000" b="1" dirty="0">
                <a:solidFill>
                  <a:schemeClr val="bg1"/>
                </a:solidFill>
              </a:rPr>
              <a:t>Frein Avant</a:t>
            </a:r>
          </a:p>
        </p:txBody>
      </p:sp>
      <p:pic>
        <p:nvPicPr>
          <p:cNvPr id="7170" name="Picture 2" descr="Moto : les différences entre le freinage sur route et sur circuit - Live  Love Ride - Le blog iCasque">
            <a:extLst>
              <a:ext uri="{FF2B5EF4-FFF2-40B4-BE49-F238E27FC236}">
                <a16:creationId xmlns:a16="http://schemas.microsoft.com/office/drawing/2014/main" id="{5F2472E1-BC57-8B46-975F-33E9EDF5EB6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46240" y="3733630"/>
            <a:ext cx="3055257" cy="1718582"/>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3 manières de bien freiner en moto - wikiHow">
            <a:extLst>
              <a:ext uri="{FF2B5EF4-FFF2-40B4-BE49-F238E27FC236}">
                <a16:creationId xmlns:a16="http://schemas.microsoft.com/office/drawing/2014/main" id="{C4F5E973-04D5-8BB4-270B-546E05EF507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73080" y="3905573"/>
            <a:ext cx="2751917" cy="2063938"/>
          </a:xfrm>
          <a:prstGeom prst="rect">
            <a:avLst/>
          </a:prstGeom>
          <a:noFill/>
          <a:extLst>
            <a:ext uri="{909E8E84-426E-40DD-AFC4-6F175D3DCCD1}">
              <a14:hiddenFill xmlns:a14="http://schemas.microsoft.com/office/drawing/2010/main">
                <a:solidFill>
                  <a:srgbClr val="FFFFFF"/>
                </a:solidFill>
              </a14:hiddenFill>
            </a:ext>
          </a:extLst>
        </p:spPr>
      </p:pic>
      <p:pic>
        <p:nvPicPr>
          <p:cNvPr id="7174" name="Picture 6" descr="L'ART DU FREINAGE – Haut de France Team Motosport">
            <a:extLst>
              <a:ext uri="{FF2B5EF4-FFF2-40B4-BE49-F238E27FC236}">
                <a16:creationId xmlns:a16="http://schemas.microsoft.com/office/drawing/2014/main" id="{46B143EE-19B6-2E13-D78C-AFA9C685A07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201318" y="3579263"/>
            <a:ext cx="3343004" cy="239024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38332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4BB2C922-9E1D-F20A-E043-0E6289051723}"/>
            </a:ext>
          </a:extLst>
        </p:cNvPr>
        <p:cNvGrpSpPr/>
        <p:nvPr/>
      </p:nvGrpSpPr>
      <p:grpSpPr>
        <a:xfrm>
          <a:off x="0" y="0"/>
          <a:ext cx="0" cy="0"/>
          <a:chOff x="0" y="0"/>
          <a:chExt cx="0" cy="0"/>
        </a:xfrm>
      </p:grpSpPr>
      <p:pic>
        <p:nvPicPr>
          <p:cNvPr id="6" name="Espace réservé du contenu 3" descr="Une image contenant texte, carte&#10;&#10;Description générée automatiquement">
            <a:extLst>
              <a:ext uri="{FF2B5EF4-FFF2-40B4-BE49-F238E27FC236}">
                <a16:creationId xmlns:a16="http://schemas.microsoft.com/office/drawing/2014/main" id="{B774EB21-CD16-1000-C172-E5F4A3337C3B}"/>
              </a:ext>
            </a:extLst>
          </p:cNvPr>
          <p:cNvPicPr>
            <a:picLocks noChangeAspect="1"/>
          </p:cNvPicPr>
          <p:nvPr/>
        </p:nvPicPr>
        <p:blipFill rotWithShape="1">
          <a:blip r:embed="rId3" cstate="hqprint">
            <a:duotone>
              <a:schemeClr val="bg2">
                <a:shade val="45000"/>
                <a:satMod val="135000"/>
              </a:schemeClr>
              <a:prstClr val="white"/>
            </a:duotone>
            <a:alphaModFix amt="60000"/>
            <a:extLst>
              <a:ext uri="{28A0092B-C50C-407E-A947-70E740481C1C}">
                <a14:useLocalDpi xmlns:a14="http://schemas.microsoft.com/office/drawing/2010/main" val="0"/>
              </a:ext>
            </a:extLst>
          </a:blip>
          <a:srcRect r="-1" b="9962"/>
          <a:stretch>
            <a:fillRect/>
          </a:stretch>
        </p:blipFill>
        <p:spPr>
          <a:xfrm>
            <a:off x="2053" y="-1"/>
            <a:ext cx="12186899" cy="6858000"/>
          </a:xfrm>
          <a:prstGeom prst="rect">
            <a:avLst/>
          </a:prstGeom>
        </p:spPr>
      </p:pic>
      <p:sp>
        <p:nvSpPr>
          <p:cNvPr id="11" name="Rectangle 10">
            <a:extLst>
              <a:ext uri="{FF2B5EF4-FFF2-40B4-BE49-F238E27FC236}">
                <a16:creationId xmlns:a16="http://schemas.microsoft.com/office/drawing/2014/main" id="{E11E8136-BDB4-AF0C-E2F6-762252C876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13" name="Rectangle 12">
            <a:extLst>
              <a:ext uri="{FF2B5EF4-FFF2-40B4-BE49-F238E27FC236}">
                <a16:creationId xmlns:a16="http://schemas.microsoft.com/office/drawing/2014/main" id="{0E4D3322-171B-8B36-9AA4-8F0055D6C3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15" name="Rectangle 14">
            <a:extLst>
              <a:ext uri="{FF2B5EF4-FFF2-40B4-BE49-F238E27FC236}">
                <a16:creationId xmlns:a16="http://schemas.microsoft.com/office/drawing/2014/main" id="{EDA6CC78-85D0-46EC-36D9-3BB1BB620D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17" name="Rectangle 16">
            <a:extLst>
              <a:ext uri="{FF2B5EF4-FFF2-40B4-BE49-F238E27FC236}">
                <a16:creationId xmlns:a16="http://schemas.microsoft.com/office/drawing/2014/main" id="{F0C49257-CE02-445A-F751-E1C03EA345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19" name="Rectangle 18">
            <a:extLst>
              <a:ext uri="{FF2B5EF4-FFF2-40B4-BE49-F238E27FC236}">
                <a16:creationId xmlns:a16="http://schemas.microsoft.com/office/drawing/2014/main" id="{761F8F09-3BC5-D3CE-BC33-E4E8837E8C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944264" y="3081865"/>
            <a:ext cx="91976" cy="331046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7" name="Image 6" descr="Une image contenant Graphique, Police, graphisme, logo&#10;&#10;Le contenu généré par l’IA peut être incorrect.">
            <a:extLst>
              <a:ext uri="{FF2B5EF4-FFF2-40B4-BE49-F238E27FC236}">
                <a16:creationId xmlns:a16="http://schemas.microsoft.com/office/drawing/2014/main" id="{52CAA23E-4D3F-B38C-9980-7C9980B24A7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13447" y="215474"/>
            <a:ext cx="2096801" cy="2096801"/>
          </a:xfrm>
          <a:prstGeom prst="rect">
            <a:avLst/>
          </a:prstGeom>
        </p:spPr>
      </p:pic>
      <p:sp>
        <p:nvSpPr>
          <p:cNvPr id="2" name="Titre 1">
            <a:extLst>
              <a:ext uri="{FF2B5EF4-FFF2-40B4-BE49-F238E27FC236}">
                <a16:creationId xmlns:a16="http://schemas.microsoft.com/office/drawing/2014/main" id="{F3587436-60CA-D6D1-00F7-DFF2B32FB266}"/>
              </a:ext>
            </a:extLst>
          </p:cNvPr>
          <p:cNvSpPr>
            <a:spLocks noGrp="1"/>
          </p:cNvSpPr>
          <p:nvPr>
            <p:ph type="title"/>
          </p:nvPr>
        </p:nvSpPr>
        <p:spPr>
          <a:xfrm>
            <a:off x="772998" y="678731"/>
            <a:ext cx="10801742" cy="1036948"/>
          </a:xfrm>
        </p:spPr>
        <p:txBody>
          <a:bodyPr vert="horz" lIns="91440" tIns="45720" rIns="91440" bIns="45720" rtlCol="0" anchor="ctr">
            <a:normAutofit/>
          </a:bodyPr>
          <a:lstStyle/>
          <a:p>
            <a:r>
              <a:rPr lang="en-US" sz="3200" kern="1400" spc="1000" dirty="0">
                <a:latin typeface="Mangal" panose="02040503050203030202" pitchFamily="18" charset="0"/>
                <a:cs typeface="Mangal" panose="02040503050203030202" pitchFamily="18" charset="0"/>
              </a:rPr>
              <a:t>Les points </a:t>
            </a:r>
            <a:r>
              <a:rPr lang="en-US" sz="3200" kern="1400" spc="1000" dirty="0" err="1">
                <a:latin typeface="Mangal" panose="02040503050203030202" pitchFamily="18" charset="0"/>
                <a:cs typeface="Mangal" panose="02040503050203030202" pitchFamily="18" charset="0"/>
              </a:rPr>
              <a:t>importants</a:t>
            </a:r>
            <a:endParaRPr lang="en-US" sz="3200" kern="1400" spc="1000" dirty="0">
              <a:latin typeface="Mangal" panose="02040503050203030202" pitchFamily="18" charset="0"/>
              <a:cs typeface="Mangal" panose="02040503050203030202" pitchFamily="18" charset="0"/>
            </a:endParaRPr>
          </a:p>
        </p:txBody>
      </p:sp>
      <p:sp>
        <p:nvSpPr>
          <p:cNvPr id="3" name="Titre 1">
            <a:extLst>
              <a:ext uri="{FF2B5EF4-FFF2-40B4-BE49-F238E27FC236}">
                <a16:creationId xmlns:a16="http://schemas.microsoft.com/office/drawing/2014/main" id="{5FA10247-CF3E-9540-1388-233D6AD70E38}"/>
              </a:ext>
            </a:extLst>
          </p:cNvPr>
          <p:cNvSpPr txBox="1">
            <a:spLocks/>
          </p:cNvSpPr>
          <p:nvPr/>
        </p:nvSpPr>
        <p:spPr>
          <a:xfrm>
            <a:off x="482600" y="2222294"/>
            <a:ext cx="10801742" cy="1036948"/>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600" b="1" kern="1400" spc="1000" dirty="0">
                <a:solidFill>
                  <a:srgbClr val="E28700"/>
                </a:solidFill>
                <a:latin typeface="Mangal" panose="02040503050203030202" pitchFamily="18" charset="0"/>
                <a:cs typeface="Mangal" panose="02040503050203030202" pitchFamily="18" charset="0"/>
              </a:rPr>
              <a:t>5.</a:t>
            </a:r>
            <a:r>
              <a:rPr lang="en-US" sz="3600" kern="1400" spc="1000" dirty="0">
                <a:solidFill>
                  <a:schemeClr val="tx1"/>
                </a:solidFill>
                <a:latin typeface="Mangal" panose="02040503050203030202" pitchFamily="18" charset="0"/>
                <a:cs typeface="Mangal" panose="02040503050203030202" pitchFamily="18" charset="0"/>
              </a:rPr>
              <a:t> LES POSITIONS et </a:t>
            </a:r>
            <a:r>
              <a:rPr lang="en-US" sz="3600" kern="1400" spc="1000" dirty="0" err="1">
                <a:solidFill>
                  <a:schemeClr val="tx1"/>
                </a:solidFill>
                <a:latin typeface="Mangal" panose="02040503050203030202" pitchFamily="18" charset="0"/>
                <a:cs typeface="Mangal" panose="02040503050203030202" pitchFamily="18" charset="0"/>
              </a:rPr>
              <a:t>appuis</a:t>
            </a:r>
            <a:endParaRPr lang="en-US" sz="3600" kern="1400" spc="1000" dirty="0">
              <a:solidFill>
                <a:schemeClr val="tx1"/>
              </a:solidFill>
              <a:latin typeface="Mangal" panose="02040503050203030202" pitchFamily="18" charset="0"/>
              <a:cs typeface="Mangal" panose="02040503050203030202" pitchFamily="18" charset="0"/>
            </a:endParaRPr>
          </a:p>
        </p:txBody>
      </p:sp>
      <p:sp>
        <p:nvSpPr>
          <p:cNvPr id="26" name="ZoneTexte 25">
            <a:extLst>
              <a:ext uri="{FF2B5EF4-FFF2-40B4-BE49-F238E27FC236}">
                <a16:creationId xmlns:a16="http://schemas.microsoft.com/office/drawing/2014/main" id="{8A0B5E0C-6EB7-4D9B-5121-4827C169A530}"/>
              </a:ext>
            </a:extLst>
          </p:cNvPr>
          <p:cNvSpPr txBox="1"/>
          <p:nvPr/>
        </p:nvSpPr>
        <p:spPr>
          <a:xfrm>
            <a:off x="940626" y="3123669"/>
            <a:ext cx="6096000" cy="3402470"/>
          </a:xfrm>
          <a:prstGeom prst="rect">
            <a:avLst/>
          </a:prstGeom>
          <a:noFill/>
        </p:spPr>
        <p:txBody>
          <a:bodyPr wrap="square">
            <a:spAutoFit/>
          </a:bodyPr>
          <a:lstStyle/>
          <a:p>
            <a:pPr marL="0" indent="0">
              <a:lnSpc>
                <a:spcPct val="90000"/>
              </a:lnSpc>
              <a:buClr>
                <a:srgbClr val="AAFBF8"/>
              </a:buClr>
              <a:buNone/>
            </a:pPr>
            <a:r>
              <a:rPr lang="fr-FR" dirty="0">
                <a:solidFill>
                  <a:schemeClr val="bg1"/>
                </a:solidFill>
              </a:rPr>
              <a:t>T</a:t>
            </a:r>
            <a:r>
              <a:rPr lang="fr-FR" sz="1800" dirty="0">
                <a:solidFill>
                  <a:schemeClr val="bg1"/>
                </a:solidFill>
              </a:rPr>
              <a:t>out au long d’un virage, on adopte </a:t>
            </a:r>
            <a:r>
              <a:rPr lang="fr-FR" sz="1800" b="1" dirty="0">
                <a:solidFill>
                  <a:schemeClr val="bg1"/>
                </a:solidFill>
              </a:rPr>
              <a:t>plusieurs positions </a:t>
            </a:r>
            <a:r>
              <a:rPr lang="fr-FR" sz="1800" dirty="0">
                <a:solidFill>
                  <a:schemeClr val="bg1"/>
                </a:solidFill>
              </a:rPr>
              <a:t>sur la moto. </a:t>
            </a:r>
          </a:p>
          <a:p>
            <a:pPr marL="0" indent="0">
              <a:lnSpc>
                <a:spcPct val="90000"/>
              </a:lnSpc>
              <a:buClr>
                <a:srgbClr val="AAFBF8"/>
              </a:buClr>
              <a:buNone/>
            </a:pPr>
            <a:endParaRPr lang="fr-FR" sz="600" dirty="0">
              <a:solidFill>
                <a:schemeClr val="bg1"/>
              </a:solidFill>
            </a:endParaRPr>
          </a:p>
          <a:p>
            <a:pPr marL="0" indent="0">
              <a:lnSpc>
                <a:spcPct val="90000"/>
              </a:lnSpc>
              <a:buClr>
                <a:srgbClr val="AAFBF8"/>
              </a:buClr>
              <a:buNone/>
            </a:pPr>
            <a:r>
              <a:rPr lang="fr-FR" sz="1800" dirty="0">
                <a:solidFill>
                  <a:schemeClr val="bg1"/>
                </a:solidFill>
              </a:rPr>
              <a:t>On veille à se placer sur la route de façon à bien voir et à être bien vu</a:t>
            </a:r>
          </a:p>
          <a:p>
            <a:pPr marL="0" indent="0">
              <a:lnSpc>
                <a:spcPct val="90000"/>
              </a:lnSpc>
              <a:buClr>
                <a:srgbClr val="AAFBF8"/>
              </a:buClr>
              <a:buNone/>
            </a:pPr>
            <a:endParaRPr lang="fr-FR" sz="600" dirty="0">
              <a:solidFill>
                <a:schemeClr val="bg1"/>
              </a:solidFill>
            </a:endParaRPr>
          </a:p>
          <a:p>
            <a:pPr marL="0" indent="0">
              <a:lnSpc>
                <a:spcPct val="90000"/>
              </a:lnSpc>
              <a:buClr>
                <a:srgbClr val="AAFBF8"/>
              </a:buClr>
              <a:buNone/>
            </a:pPr>
            <a:endParaRPr lang="fr-FR" sz="1800" dirty="0">
              <a:solidFill>
                <a:schemeClr val="bg1"/>
              </a:solidFill>
            </a:endParaRPr>
          </a:p>
          <a:p>
            <a:pPr marL="0" indent="0">
              <a:lnSpc>
                <a:spcPct val="90000"/>
              </a:lnSpc>
              <a:buClr>
                <a:srgbClr val="AAFBF8"/>
              </a:buClr>
              <a:buNone/>
            </a:pPr>
            <a:r>
              <a:rPr lang="fr-FR" sz="1800" dirty="0">
                <a:solidFill>
                  <a:schemeClr val="bg1"/>
                </a:solidFill>
              </a:rPr>
              <a:t>Placement sur la voie</a:t>
            </a:r>
          </a:p>
          <a:p>
            <a:pPr marL="0" indent="0">
              <a:lnSpc>
                <a:spcPct val="90000"/>
              </a:lnSpc>
              <a:buClr>
                <a:srgbClr val="AAFBF8"/>
              </a:buClr>
              <a:buNone/>
            </a:pPr>
            <a:endParaRPr lang="fr-FR" sz="1800" dirty="0">
              <a:solidFill>
                <a:schemeClr val="bg1"/>
              </a:solidFill>
            </a:endParaRPr>
          </a:p>
          <a:p>
            <a:pPr>
              <a:lnSpc>
                <a:spcPct val="90000"/>
              </a:lnSpc>
              <a:buClr>
                <a:srgbClr val="AAFBF8"/>
              </a:buClr>
            </a:pPr>
            <a:r>
              <a:rPr lang="fr-FR" dirty="0">
                <a:solidFill>
                  <a:schemeClr val="bg1"/>
                </a:solidFill>
              </a:rPr>
              <a:t>Position des b</a:t>
            </a:r>
            <a:r>
              <a:rPr lang="fr-FR" sz="1800" dirty="0">
                <a:solidFill>
                  <a:schemeClr val="bg1"/>
                </a:solidFill>
              </a:rPr>
              <a:t>ras lors de la décélération et du freinage</a:t>
            </a:r>
          </a:p>
          <a:p>
            <a:pPr>
              <a:lnSpc>
                <a:spcPct val="90000"/>
              </a:lnSpc>
              <a:buClr>
                <a:srgbClr val="AAFBF8"/>
              </a:buClr>
              <a:buFontTx/>
              <a:buChar char="-"/>
            </a:pPr>
            <a:endParaRPr lang="fr-FR" sz="1800" dirty="0">
              <a:solidFill>
                <a:schemeClr val="bg1"/>
              </a:solidFill>
            </a:endParaRPr>
          </a:p>
          <a:p>
            <a:pPr marL="0" indent="0">
              <a:lnSpc>
                <a:spcPct val="90000"/>
              </a:lnSpc>
              <a:buClr>
                <a:srgbClr val="AAFBF8"/>
              </a:buClr>
              <a:buNone/>
            </a:pPr>
            <a:r>
              <a:rPr lang="fr-FR" sz="1800" dirty="0">
                <a:solidFill>
                  <a:schemeClr val="bg1"/>
                </a:solidFill>
              </a:rPr>
              <a:t>Contre-</a:t>
            </a:r>
            <a:r>
              <a:rPr lang="fr-FR" dirty="0">
                <a:solidFill>
                  <a:schemeClr val="bg1"/>
                </a:solidFill>
              </a:rPr>
              <a:t>guid</a:t>
            </a:r>
            <a:r>
              <a:rPr lang="fr-FR" sz="1800" dirty="0">
                <a:solidFill>
                  <a:schemeClr val="bg1"/>
                </a:solidFill>
              </a:rPr>
              <a:t>age</a:t>
            </a:r>
          </a:p>
          <a:p>
            <a:pPr marL="0" indent="0">
              <a:lnSpc>
                <a:spcPct val="90000"/>
              </a:lnSpc>
              <a:buClr>
                <a:srgbClr val="AAFBF8"/>
              </a:buClr>
              <a:buNone/>
            </a:pPr>
            <a:endParaRPr lang="fr-FR" dirty="0">
              <a:solidFill>
                <a:schemeClr val="bg1"/>
              </a:solidFill>
            </a:endParaRPr>
          </a:p>
          <a:p>
            <a:pPr marL="0" indent="0">
              <a:lnSpc>
                <a:spcPct val="90000"/>
              </a:lnSpc>
              <a:buClr>
                <a:srgbClr val="AAFBF8"/>
              </a:buClr>
              <a:buNone/>
            </a:pPr>
            <a:r>
              <a:rPr lang="fr-FR" dirty="0">
                <a:solidFill>
                  <a:schemeClr val="bg1"/>
                </a:solidFill>
              </a:rPr>
              <a:t>Genoux + Pieds</a:t>
            </a:r>
          </a:p>
          <a:p>
            <a:pPr marL="0" indent="0">
              <a:lnSpc>
                <a:spcPct val="90000"/>
              </a:lnSpc>
              <a:buClr>
                <a:srgbClr val="AAFBF8"/>
              </a:buClr>
              <a:buNone/>
            </a:pPr>
            <a:endParaRPr lang="fr-FR" sz="1100" dirty="0">
              <a:solidFill>
                <a:schemeClr val="bg1"/>
              </a:solidFill>
            </a:endParaRPr>
          </a:p>
        </p:txBody>
      </p:sp>
      <p:pic>
        <p:nvPicPr>
          <p:cNvPr id="5" name="Image 4">
            <a:extLst>
              <a:ext uri="{FF2B5EF4-FFF2-40B4-BE49-F238E27FC236}">
                <a16:creationId xmlns:a16="http://schemas.microsoft.com/office/drawing/2014/main" id="{588F2A32-393F-B850-E087-4A49BAD66654}"/>
              </a:ext>
            </a:extLst>
          </p:cNvPr>
          <p:cNvPicPr>
            <a:picLocks noChangeAspect="1"/>
          </p:cNvPicPr>
          <p:nvPr/>
        </p:nvPicPr>
        <p:blipFill>
          <a:blip r:embed="rId5"/>
          <a:stretch>
            <a:fillRect/>
          </a:stretch>
        </p:blipFill>
        <p:spPr>
          <a:xfrm>
            <a:off x="8250956" y="3259242"/>
            <a:ext cx="3243727" cy="2987410"/>
          </a:xfrm>
          <a:prstGeom prst="rect">
            <a:avLst/>
          </a:prstGeom>
        </p:spPr>
      </p:pic>
    </p:spTree>
    <p:extLst>
      <p:ext uri="{BB962C8B-B14F-4D97-AF65-F5344CB8AC3E}">
        <p14:creationId xmlns:p14="http://schemas.microsoft.com/office/powerpoint/2010/main" val="12631545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337C3232-37BD-9C8A-6D8C-BA5408C9BEDA}"/>
            </a:ext>
          </a:extLst>
        </p:cNvPr>
        <p:cNvGrpSpPr/>
        <p:nvPr/>
      </p:nvGrpSpPr>
      <p:grpSpPr>
        <a:xfrm>
          <a:off x="0" y="0"/>
          <a:ext cx="0" cy="0"/>
          <a:chOff x="0" y="0"/>
          <a:chExt cx="0" cy="0"/>
        </a:xfrm>
      </p:grpSpPr>
      <p:pic>
        <p:nvPicPr>
          <p:cNvPr id="5" name="Espace réservé du contenu 3" descr="Une image contenant texte, carte&#10;&#10;Description générée automatiquement">
            <a:extLst>
              <a:ext uri="{FF2B5EF4-FFF2-40B4-BE49-F238E27FC236}">
                <a16:creationId xmlns:a16="http://schemas.microsoft.com/office/drawing/2014/main" id="{DFC52AA5-2492-BE5F-9101-C3740D748CF3}"/>
              </a:ext>
            </a:extLst>
          </p:cNvPr>
          <p:cNvPicPr>
            <a:picLocks noChangeAspect="1"/>
          </p:cNvPicPr>
          <p:nvPr/>
        </p:nvPicPr>
        <p:blipFill rotWithShape="1">
          <a:blip r:embed="rId3" cstate="hqprint">
            <a:duotone>
              <a:schemeClr val="bg2">
                <a:shade val="45000"/>
                <a:satMod val="135000"/>
              </a:schemeClr>
              <a:prstClr val="white"/>
            </a:duotone>
            <a:alphaModFix amt="60000"/>
            <a:extLst>
              <a:ext uri="{28A0092B-C50C-407E-A947-70E740481C1C}">
                <a14:useLocalDpi xmlns:a14="http://schemas.microsoft.com/office/drawing/2010/main" val="0"/>
              </a:ext>
            </a:extLst>
          </a:blip>
          <a:srcRect r="-1" b="9962"/>
          <a:stretch>
            <a:fillRect/>
          </a:stretch>
        </p:blipFill>
        <p:spPr>
          <a:xfrm>
            <a:off x="2053" y="-1"/>
            <a:ext cx="12186899" cy="6858000"/>
          </a:xfrm>
          <a:prstGeom prst="rect">
            <a:avLst/>
          </a:prstGeom>
        </p:spPr>
      </p:pic>
      <p:sp>
        <p:nvSpPr>
          <p:cNvPr id="11" name="Rectangle 10">
            <a:extLst>
              <a:ext uri="{FF2B5EF4-FFF2-40B4-BE49-F238E27FC236}">
                <a16:creationId xmlns:a16="http://schemas.microsoft.com/office/drawing/2014/main" id="{85AB52C0-12F4-BE83-30F4-95AEAA6DE1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13" name="Rectangle 12">
            <a:extLst>
              <a:ext uri="{FF2B5EF4-FFF2-40B4-BE49-F238E27FC236}">
                <a16:creationId xmlns:a16="http://schemas.microsoft.com/office/drawing/2014/main" id="{2E97EAD4-FEC2-601C-50E1-EF3515FAF1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15" name="Rectangle 14">
            <a:extLst>
              <a:ext uri="{FF2B5EF4-FFF2-40B4-BE49-F238E27FC236}">
                <a16:creationId xmlns:a16="http://schemas.microsoft.com/office/drawing/2014/main" id="{B7B5BE78-1AB7-3F8B-086E-8AA8027653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17" name="Rectangle 16">
            <a:extLst>
              <a:ext uri="{FF2B5EF4-FFF2-40B4-BE49-F238E27FC236}">
                <a16:creationId xmlns:a16="http://schemas.microsoft.com/office/drawing/2014/main" id="{F5FDB757-5816-1079-2E3C-5CB0D3F054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19" name="Rectangle 18">
            <a:extLst>
              <a:ext uri="{FF2B5EF4-FFF2-40B4-BE49-F238E27FC236}">
                <a16:creationId xmlns:a16="http://schemas.microsoft.com/office/drawing/2014/main" id="{6360E760-22C0-1332-6CDA-C2610306F4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944264" y="3081865"/>
            <a:ext cx="91976" cy="331046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7" name="Image 6" descr="Une image contenant Graphique, Police, graphisme, logo&#10;&#10;Le contenu généré par l’IA peut être incorrect.">
            <a:extLst>
              <a:ext uri="{FF2B5EF4-FFF2-40B4-BE49-F238E27FC236}">
                <a16:creationId xmlns:a16="http://schemas.microsoft.com/office/drawing/2014/main" id="{B037D220-F296-9D3E-7619-D843D05AD01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13447" y="215474"/>
            <a:ext cx="2096801" cy="2096801"/>
          </a:xfrm>
          <a:prstGeom prst="rect">
            <a:avLst/>
          </a:prstGeom>
        </p:spPr>
      </p:pic>
      <p:sp>
        <p:nvSpPr>
          <p:cNvPr id="2" name="Titre 1">
            <a:extLst>
              <a:ext uri="{FF2B5EF4-FFF2-40B4-BE49-F238E27FC236}">
                <a16:creationId xmlns:a16="http://schemas.microsoft.com/office/drawing/2014/main" id="{7E4874CB-C8C7-E598-11C5-F1B63A715164}"/>
              </a:ext>
            </a:extLst>
          </p:cNvPr>
          <p:cNvSpPr>
            <a:spLocks noGrp="1"/>
          </p:cNvSpPr>
          <p:nvPr>
            <p:ph type="title"/>
          </p:nvPr>
        </p:nvSpPr>
        <p:spPr>
          <a:xfrm>
            <a:off x="772998" y="678731"/>
            <a:ext cx="10801742" cy="1036948"/>
          </a:xfrm>
        </p:spPr>
        <p:txBody>
          <a:bodyPr vert="horz" lIns="91440" tIns="45720" rIns="91440" bIns="45720" rtlCol="0" anchor="ctr">
            <a:normAutofit/>
          </a:bodyPr>
          <a:lstStyle/>
          <a:p>
            <a:r>
              <a:rPr lang="en-US" sz="3200" kern="1400" spc="1000" dirty="0">
                <a:latin typeface="Mangal" panose="02040503050203030202" pitchFamily="18" charset="0"/>
                <a:cs typeface="Mangal" panose="02040503050203030202" pitchFamily="18" charset="0"/>
              </a:rPr>
              <a:t>Les points </a:t>
            </a:r>
            <a:r>
              <a:rPr lang="en-US" sz="3200" kern="1400" spc="1000" dirty="0" err="1">
                <a:latin typeface="Mangal" panose="02040503050203030202" pitchFamily="18" charset="0"/>
                <a:cs typeface="Mangal" panose="02040503050203030202" pitchFamily="18" charset="0"/>
              </a:rPr>
              <a:t>importants</a:t>
            </a:r>
            <a:endParaRPr lang="en-US" sz="3200" kern="1400" spc="1000" dirty="0">
              <a:latin typeface="Mangal" panose="02040503050203030202" pitchFamily="18" charset="0"/>
              <a:cs typeface="Mangal" panose="02040503050203030202" pitchFamily="18" charset="0"/>
            </a:endParaRPr>
          </a:p>
        </p:txBody>
      </p:sp>
      <p:sp>
        <p:nvSpPr>
          <p:cNvPr id="3" name="Titre 1">
            <a:extLst>
              <a:ext uri="{FF2B5EF4-FFF2-40B4-BE49-F238E27FC236}">
                <a16:creationId xmlns:a16="http://schemas.microsoft.com/office/drawing/2014/main" id="{474DAFAE-CFAA-07F5-3014-5CC6A945E584}"/>
              </a:ext>
            </a:extLst>
          </p:cNvPr>
          <p:cNvSpPr txBox="1">
            <a:spLocks/>
          </p:cNvSpPr>
          <p:nvPr/>
        </p:nvSpPr>
        <p:spPr>
          <a:xfrm>
            <a:off x="482600" y="2222294"/>
            <a:ext cx="10801742" cy="1036948"/>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600" b="1" kern="1400" spc="1000" dirty="0">
                <a:solidFill>
                  <a:srgbClr val="E28700"/>
                </a:solidFill>
                <a:latin typeface="Mangal" panose="02040503050203030202" pitchFamily="18" charset="0"/>
                <a:cs typeface="Mangal" panose="02040503050203030202" pitchFamily="18" charset="0"/>
              </a:rPr>
              <a:t>5.</a:t>
            </a:r>
            <a:r>
              <a:rPr lang="en-US" sz="3600" kern="1400" spc="1000" dirty="0">
                <a:solidFill>
                  <a:schemeClr val="tx1"/>
                </a:solidFill>
                <a:latin typeface="Mangal" panose="02040503050203030202" pitchFamily="18" charset="0"/>
                <a:cs typeface="Mangal" panose="02040503050203030202" pitchFamily="18" charset="0"/>
              </a:rPr>
              <a:t> LES POSITIONS</a:t>
            </a:r>
          </a:p>
        </p:txBody>
      </p:sp>
      <p:sp>
        <p:nvSpPr>
          <p:cNvPr id="26" name="ZoneTexte 25">
            <a:extLst>
              <a:ext uri="{FF2B5EF4-FFF2-40B4-BE49-F238E27FC236}">
                <a16:creationId xmlns:a16="http://schemas.microsoft.com/office/drawing/2014/main" id="{2B9CCF76-35CE-A1B3-15E0-547C17347FE1}"/>
              </a:ext>
            </a:extLst>
          </p:cNvPr>
          <p:cNvSpPr txBox="1"/>
          <p:nvPr/>
        </p:nvSpPr>
        <p:spPr>
          <a:xfrm>
            <a:off x="924132" y="3259242"/>
            <a:ext cx="6096000" cy="2252924"/>
          </a:xfrm>
          <a:prstGeom prst="rect">
            <a:avLst/>
          </a:prstGeom>
          <a:noFill/>
        </p:spPr>
        <p:txBody>
          <a:bodyPr wrap="square">
            <a:spAutoFit/>
          </a:bodyPr>
          <a:lstStyle/>
          <a:p>
            <a:pPr marL="0" indent="0" algn="ctr">
              <a:lnSpc>
                <a:spcPct val="90000"/>
              </a:lnSpc>
              <a:buClr>
                <a:srgbClr val="AAFBF8"/>
              </a:buClr>
              <a:buNone/>
            </a:pPr>
            <a:r>
              <a:rPr lang="fr-FR" sz="2800" u="sng" dirty="0">
                <a:solidFill>
                  <a:schemeClr val="bg1"/>
                </a:solidFill>
              </a:rPr>
              <a:t>Position 1</a:t>
            </a:r>
          </a:p>
          <a:p>
            <a:pPr marL="0" indent="0" algn="ctr">
              <a:lnSpc>
                <a:spcPct val="90000"/>
              </a:lnSpc>
              <a:buClr>
                <a:srgbClr val="AAFBF8"/>
              </a:buClr>
              <a:buNone/>
            </a:pPr>
            <a:endParaRPr lang="fr-FR" sz="2800" dirty="0">
              <a:solidFill>
                <a:schemeClr val="bg1"/>
              </a:solidFill>
            </a:endParaRPr>
          </a:p>
          <a:p>
            <a:pPr algn="ctr">
              <a:lnSpc>
                <a:spcPct val="90000"/>
              </a:lnSpc>
            </a:pPr>
            <a:r>
              <a:rPr lang="fr-FR" sz="2000" b="1" dirty="0">
                <a:solidFill>
                  <a:schemeClr val="bg1"/>
                </a:solidFill>
              </a:rPr>
              <a:t>Dans l’axe de la moto</a:t>
            </a:r>
            <a:endParaRPr lang="fr-FR" sz="2000" dirty="0">
              <a:solidFill>
                <a:schemeClr val="bg1"/>
              </a:solidFill>
            </a:endParaRPr>
          </a:p>
          <a:p>
            <a:pPr algn="ctr">
              <a:lnSpc>
                <a:spcPct val="90000"/>
              </a:lnSpc>
            </a:pPr>
            <a:endParaRPr lang="fr-FR" sz="2000" dirty="0">
              <a:solidFill>
                <a:schemeClr val="bg1"/>
              </a:solidFill>
            </a:endParaRPr>
          </a:p>
          <a:p>
            <a:pPr algn="ctr">
              <a:lnSpc>
                <a:spcPct val="90000"/>
              </a:lnSpc>
            </a:pPr>
            <a:r>
              <a:rPr lang="fr-FR" sz="2000" i="1" dirty="0">
                <a:solidFill>
                  <a:schemeClr val="bg1"/>
                </a:solidFill>
              </a:rPr>
              <a:t>Avantage</a:t>
            </a:r>
          </a:p>
          <a:p>
            <a:pPr algn="ctr">
              <a:lnSpc>
                <a:spcPct val="90000"/>
              </a:lnSpc>
            </a:pPr>
            <a:r>
              <a:rPr lang="fr-FR" sz="2000" i="1" dirty="0">
                <a:solidFill>
                  <a:schemeClr val="bg1"/>
                </a:solidFill>
              </a:rPr>
              <a:t>vs</a:t>
            </a:r>
          </a:p>
          <a:p>
            <a:pPr algn="ctr">
              <a:lnSpc>
                <a:spcPct val="90000"/>
              </a:lnSpc>
            </a:pPr>
            <a:r>
              <a:rPr lang="fr-FR" sz="2000" i="1" dirty="0">
                <a:solidFill>
                  <a:schemeClr val="bg1"/>
                </a:solidFill>
              </a:rPr>
              <a:t>Inconvénients</a:t>
            </a:r>
            <a:endParaRPr lang="fr-FR" sz="1100" i="1" dirty="0">
              <a:solidFill>
                <a:schemeClr val="bg1"/>
              </a:solidFill>
            </a:endParaRPr>
          </a:p>
        </p:txBody>
      </p:sp>
      <p:pic>
        <p:nvPicPr>
          <p:cNvPr id="4" name="Image 3" descr="Une image contenant herbe, extérieur, route, moto&#10;&#10;Description générée automatiquement">
            <a:extLst>
              <a:ext uri="{FF2B5EF4-FFF2-40B4-BE49-F238E27FC236}">
                <a16:creationId xmlns:a16="http://schemas.microsoft.com/office/drawing/2014/main" id="{50D90FDA-E311-22AA-B17D-C1279D32445D}"/>
              </a:ext>
            </a:extLst>
          </p:cNvPr>
          <p:cNvPicPr>
            <a:picLocks noChangeAspect="1"/>
          </p:cNvPicPr>
          <p:nvPr/>
        </p:nvPicPr>
        <p:blipFill rotWithShape="1">
          <a:blip r:embed="rId5">
            <a:extLst>
              <a:ext uri="{28A0092B-C50C-407E-A947-70E740481C1C}">
                <a14:useLocalDpi xmlns:a14="http://schemas.microsoft.com/office/drawing/2010/main" val="0"/>
              </a:ext>
            </a:extLst>
          </a:blip>
          <a:srcRect l="31462" r="2" b="2"/>
          <a:stretch/>
        </p:blipFill>
        <p:spPr>
          <a:xfrm>
            <a:off x="8107269" y="3412277"/>
            <a:ext cx="3492280" cy="2649642"/>
          </a:xfrm>
          <a:prstGeom prst="roundRect">
            <a:avLst>
              <a:gd name="adj" fmla="val 3517"/>
            </a:avLst>
          </a:prstGeom>
          <a:ln w="38100">
            <a:gradFill flip="none" rotWithShape="1">
              <a:gsLst>
                <a:gs pos="0">
                  <a:srgbClr val="363D46"/>
                </a:gs>
                <a:gs pos="100000">
                  <a:srgbClr val="363D46">
                    <a:lumMod val="75000"/>
                  </a:srgbClr>
                </a:gs>
              </a:gsLst>
              <a:lin ang="5400000" scaled="0"/>
              <a:tileRect/>
            </a:gradFill>
          </a:ln>
          <a:effectLst>
            <a:innerShdw blurRad="57150" dist="38100" dir="14460000">
              <a:srgbClr val="000000">
                <a:alpha val="70000"/>
              </a:srgbClr>
            </a:innerShdw>
          </a:effectLst>
        </p:spPr>
      </p:pic>
    </p:spTree>
    <p:extLst>
      <p:ext uri="{BB962C8B-B14F-4D97-AF65-F5344CB8AC3E}">
        <p14:creationId xmlns:p14="http://schemas.microsoft.com/office/powerpoint/2010/main" val="2662367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36D06833-B90B-4F8F-E13B-A12A87BA29F5}"/>
            </a:ext>
          </a:extLst>
        </p:cNvPr>
        <p:cNvGrpSpPr/>
        <p:nvPr/>
      </p:nvGrpSpPr>
      <p:grpSpPr>
        <a:xfrm>
          <a:off x="0" y="0"/>
          <a:ext cx="0" cy="0"/>
          <a:chOff x="0" y="0"/>
          <a:chExt cx="0" cy="0"/>
        </a:xfrm>
      </p:grpSpPr>
      <p:pic>
        <p:nvPicPr>
          <p:cNvPr id="6" name="Espace réservé du contenu 3" descr="Une image contenant texte, carte&#10;&#10;Description générée automatiquement">
            <a:extLst>
              <a:ext uri="{FF2B5EF4-FFF2-40B4-BE49-F238E27FC236}">
                <a16:creationId xmlns:a16="http://schemas.microsoft.com/office/drawing/2014/main" id="{3ED2980A-C02F-298A-F9BA-ACDE7E10475E}"/>
              </a:ext>
            </a:extLst>
          </p:cNvPr>
          <p:cNvPicPr>
            <a:picLocks noChangeAspect="1"/>
          </p:cNvPicPr>
          <p:nvPr/>
        </p:nvPicPr>
        <p:blipFill rotWithShape="1">
          <a:blip r:embed="rId3" cstate="hqprint">
            <a:duotone>
              <a:schemeClr val="bg2">
                <a:shade val="45000"/>
                <a:satMod val="135000"/>
              </a:schemeClr>
              <a:prstClr val="white"/>
            </a:duotone>
            <a:alphaModFix amt="60000"/>
            <a:extLst>
              <a:ext uri="{28A0092B-C50C-407E-A947-70E740481C1C}">
                <a14:useLocalDpi xmlns:a14="http://schemas.microsoft.com/office/drawing/2010/main" val="0"/>
              </a:ext>
            </a:extLst>
          </a:blip>
          <a:srcRect r="-1" b="9962"/>
          <a:stretch>
            <a:fillRect/>
          </a:stretch>
        </p:blipFill>
        <p:spPr>
          <a:xfrm>
            <a:off x="2053" y="-1"/>
            <a:ext cx="12186899" cy="6858000"/>
          </a:xfrm>
          <a:prstGeom prst="rect">
            <a:avLst/>
          </a:prstGeom>
        </p:spPr>
      </p:pic>
      <p:sp>
        <p:nvSpPr>
          <p:cNvPr id="11" name="Rectangle 10">
            <a:extLst>
              <a:ext uri="{FF2B5EF4-FFF2-40B4-BE49-F238E27FC236}">
                <a16:creationId xmlns:a16="http://schemas.microsoft.com/office/drawing/2014/main" id="{E3A83961-8BD4-1303-3CF4-B9F8CF0A44D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13" name="Rectangle 12">
            <a:extLst>
              <a:ext uri="{FF2B5EF4-FFF2-40B4-BE49-F238E27FC236}">
                <a16:creationId xmlns:a16="http://schemas.microsoft.com/office/drawing/2014/main" id="{11B9AD08-B1D6-830E-57E0-75016DAD20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15" name="Rectangle 14">
            <a:extLst>
              <a:ext uri="{FF2B5EF4-FFF2-40B4-BE49-F238E27FC236}">
                <a16:creationId xmlns:a16="http://schemas.microsoft.com/office/drawing/2014/main" id="{912570E5-DEA7-4307-2EB9-5BEE0DE500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17" name="Rectangle 16">
            <a:extLst>
              <a:ext uri="{FF2B5EF4-FFF2-40B4-BE49-F238E27FC236}">
                <a16:creationId xmlns:a16="http://schemas.microsoft.com/office/drawing/2014/main" id="{770221A9-DE5C-F406-91D0-320E357EF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19" name="Rectangle 18">
            <a:extLst>
              <a:ext uri="{FF2B5EF4-FFF2-40B4-BE49-F238E27FC236}">
                <a16:creationId xmlns:a16="http://schemas.microsoft.com/office/drawing/2014/main" id="{B64564DA-52CA-E56B-57A2-28CE29DA7F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944264" y="3081865"/>
            <a:ext cx="91976" cy="331046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7" name="Image 6" descr="Une image contenant Graphique, Police, graphisme, logo&#10;&#10;Le contenu généré par l’IA peut être incorrect.">
            <a:extLst>
              <a:ext uri="{FF2B5EF4-FFF2-40B4-BE49-F238E27FC236}">
                <a16:creationId xmlns:a16="http://schemas.microsoft.com/office/drawing/2014/main" id="{AF79C226-EA53-0AE5-FE87-5078F551E1B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13447" y="215474"/>
            <a:ext cx="2096801" cy="2096801"/>
          </a:xfrm>
          <a:prstGeom prst="rect">
            <a:avLst/>
          </a:prstGeom>
        </p:spPr>
      </p:pic>
      <p:sp>
        <p:nvSpPr>
          <p:cNvPr id="2" name="Titre 1">
            <a:extLst>
              <a:ext uri="{FF2B5EF4-FFF2-40B4-BE49-F238E27FC236}">
                <a16:creationId xmlns:a16="http://schemas.microsoft.com/office/drawing/2014/main" id="{A9FA9199-FBB1-A91C-348C-09F712E8E933}"/>
              </a:ext>
            </a:extLst>
          </p:cNvPr>
          <p:cNvSpPr>
            <a:spLocks noGrp="1"/>
          </p:cNvSpPr>
          <p:nvPr>
            <p:ph type="title"/>
          </p:nvPr>
        </p:nvSpPr>
        <p:spPr>
          <a:xfrm>
            <a:off x="772998" y="678731"/>
            <a:ext cx="10801742" cy="1036948"/>
          </a:xfrm>
        </p:spPr>
        <p:txBody>
          <a:bodyPr vert="horz" lIns="91440" tIns="45720" rIns="91440" bIns="45720" rtlCol="0" anchor="ctr">
            <a:normAutofit/>
          </a:bodyPr>
          <a:lstStyle/>
          <a:p>
            <a:r>
              <a:rPr lang="en-US" sz="3200" kern="1400" spc="1000" dirty="0">
                <a:latin typeface="Mangal" panose="02040503050203030202" pitchFamily="18" charset="0"/>
                <a:cs typeface="Mangal" panose="02040503050203030202" pitchFamily="18" charset="0"/>
              </a:rPr>
              <a:t>Les points </a:t>
            </a:r>
            <a:r>
              <a:rPr lang="en-US" sz="3200" kern="1400" spc="1000" dirty="0" err="1">
                <a:latin typeface="Mangal" panose="02040503050203030202" pitchFamily="18" charset="0"/>
                <a:cs typeface="Mangal" panose="02040503050203030202" pitchFamily="18" charset="0"/>
              </a:rPr>
              <a:t>importants</a:t>
            </a:r>
            <a:endParaRPr lang="en-US" sz="3200" kern="1400" spc="1000" dirty="0">
              <a:latin typeface="Mangal" panose="02040503050203030202" pitchFamily="18" charset="0"/>
              <a:cs typeface="Mangal" panose="02040503050203030202" pitchFamily="18" charset="0"/>
            </a:endParaRPr>
          </a:p>
        </p:txBody>
      </p:sp>
      <p:sp>
        <p:nvSpPr>
          <p:cNvPr id="3" name="Titre 1">
            <a:extLst>
              <a:ext uri="{FF2B5EF4-FFF2-40B4-BE49-F238E27FC236}">
                <a16:creationId xmlns:a16="http://schemas.microsoft.com/office/drawing/2014/main" id="{4619FBCB-D0AB-AC05-93A0-EAAD546AA220}"/>
              </a:ext>
            </a:extLst>
          </p:cNvPr>
          <p:cNvSpPr txBox="1">
            <a:spLocks/>
          </p:cNvSpPr>
          <p:nvPr/>
        </p:nvSpPr>
        <p:spPr>
          <a:xfrm>
            <a:off x="482600" y="2222294"/>
            <a:ext cx="10801742" cy="1036948"/>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600" b="1" kern="1400" spc="1000" dirty="0">
                <a:solidFill>
                  <a:srgbClr val="E28700"/>
                </a:solidFill>
                <a:latin typeface="Mangal" panose="02040503050203030202" pitchFamily="18" charset="0"/>
                <a:cs typeface="Mangal" panose="02040503050203030202" pitchFamily="18" charset="0"/>
              </a:rPr>
              <a:t>5.</a:t>
            </a:r>
            <a:r>
              <a:rPr lang="en-US" sz="3600" kern="1400" spc="1000" dirty="0">
                <a:solidFill>
                  <a:schemeClr val="tx1"/>
                </a:solidFill>
                <a:latin typeface="Mangal" panose="02040503050203030202" pitchFamily="18" charset="0"/>
                <a:cs typeface="Mangal" panose="02040503050203030202" pitchFamily="18" charset="0"/>
              </a:rPr>
              <a:t> LES POSITIONS</a:t>
            </a:r>
          </a:p>
        </p:txBody>
      </p:sp>
      <p:sp>
        <p:nvSpPr>
          <p:cNvPr id="26" name="ZoneTexte 25">
            <a:extLst>
              <a:ext uri="{FF2B5EF4-FFF2-40B4-BE49-F238E27FC236}">
                <a16:creationId xmlns:a16="http://schemas.microsoft.com/office/drawing/2014/main" id="{95D4C77C-771D-BF9E-5752-FA50971C7292}"/>
              </a:ext>
            </a:extLst>
          </p:cNvPr>
          <p:cNvSpPr txBox="1"/>
          <p:nvPr/>
        </p:nvSpPr>
        <p:spPr>
          <a:xfrm>
            <a:off x="924132" y="3259242"/>
            <a:ext cx="6096000" cy="2252924"/>
          </a:xfrm>
          <a:prstGeom prst="rect">
            <a:avLst/>
          </a:prstGeom>
          <a:noFill/>
        </p:spPr>
        <p:txBody>
          <a:bodyPr wrap="square">
            <a:spAutoFit/>
          </a:bodyPr>
          <a:lstStyle/>
          <a:p>
            <a:pPr marL="0" indent="0" algn="ctr">
              <a:lnSpc>
                <a:spcPct val="90000"/>
              </a:lnSpc>
              <a:buClr>
                <a:srgbClr val="AAFBF8"/>
              </a:buClr>
              <a:buNone/>
            </a:pPr>
            <a:r>
              <a:rPr lang="fr-FR" sz="2800" u="sng" dirty="0">
                <a:solidFill>
                  <a:schemeClr val="bg1"/>
                </a:solidFill>
              </a:rPr>
              <a:t>Position 2</a:t>
            </a:r>
          </a:p>
          <a:p>
            <a:pPr marL="0" indent="0" algn="ctr">
              <a:lnSpc>
                <a:spcPct val="90000"/>
              </a:lnSpc>
              <a:buClr>
                <a:srgbClr val="AAFBF8"/>
              </a:buClr>
              <a:buNone/>
            </a:pPr>
            <a:endParaRPr lang="fr-FR" sz="2800" dirty="0">
              <a:solidFill>
                <a:schemeClr val="bg1"/>
              </a:solidFill>
            </a:endParaRPr>
          </a:p>
          <a:p>
            <a:pPr algn="ctr">
              <a:lnSpc>
                <a:spcPct val="90000"/>
              </a:lnSpc>
            </a:pPr>
            <a:r>
              <a:rPr lang="fr-FR" sz="2000" b="1" dirty="0">
                <a:solidFill>
                  <a:schemeClr val="bg1"/>
                </a:solidFill>
              </a:rPr>
              <a:t>Buste sorti vers l’intérieur</a:t>
            </a:r>
            <a:endParaRPr lang="fr-FR" sz="2000" dirty="0">
              <a:solidFill>
                <a:schemeClr val="bg1"/>
              </a:solidFill>
            </a:endParaRPr>
          </a:p>
          <a:p>
            <a:pPr algn="ctr">
              <a:lnSpc>
                <a:spcPct val="90000"/>
              </a:lnSpc>
            </a:pPr>
            <a:endParaRPr lang="fr-FR" sz="2000" dirty="0">
              <a:solidFill>
                <a:schemeClr val="bg1"/>
              </a:solidFill>
            </a:endParaRPr>
          </a:p>
          <a:p>
            <a:pPr algn="ctr">
              <a:lnSpc>
                <a:spcPct val="90000"/>
              </a:lnSpc>
            </a:pPr>
            <a:r>
              <a:rPr lang="fr-FR" sz="2000" i="1" dirty="0">
                <a:solidFill>
                  <a:schemeClr val="bg1"/>
                </a:solidFill>
              </a:rPr>
              <a:t>Avantage</a:t>
            </a:r>
          </a:p>
          <a:p>
            <a:pPr algn="ctr">
              <a:lnSpc>
                <a:spcPct val="90000"/>
              </a:lnSpc>
            </a:pPr>
            <a:r>
              <a:rPr lang="fr-FR" sz="2000" i="1" dirty="0">
                <a:solidFill>
                  <a:schemeClr val="bg1"/>
                </a:solidFill>
              </a:rPr>
              <a:t>vs</a:t>
            </a:r>
          </a:p>
          <a:p>
            <a:pPr algn="ctr">
              <a:lnSpc>
                <a:spcPct val="90000"/>
              </a:lnSpc>
            </a:pPr>
            <a:r>
              <a:rPr lang="fr-FR" sz="2000" i="1" dirty="0">
                <a:solidFill>
                  <a:schemeClr val="bg1"/>
                </a:solidFill>
              </a:rPr>
              <a:t>Inconvénients</a:t>
            </a:r>
            <a:endParaRPr lang="fr-FR" sz="1100" i="1" dirty="0">
              <a:solidFill>
                <a:schemeClr val="bg1"/>
              </a:solidFill>
            </a:endParaRPr>
          </a:p>
        </p:txBody>
      </p:sp>
      <p:pic>
        <p:nvPicPr>
          <p:cNvPr id="5" name="Image 4" descr="Une image contenant extérieur, route, moto, herbe&#10;&#10;Description générée automatiquement">
            <a:extLst>
              <a:ext uri="{FF2B5EF4-FFF2-40B4-BE49-F238E27FC236}">
                <a16:creationId xmlns:a16="http://schemas.microsoft.com/office/drawing/2014/main" id="{F233F8E4-0EE4-3E77-AF88-70221099CE37}"/>
              </a:ext>
            </a:extLst>
          </p:cNvPr>
          <p:cNvPicPr>
            <a:picLocks noChangeAspect="1"/>
          </p:cNvPicPr>
          <p:nvPr/>
        </p:nvPicPr>
        <p:blipFill rotWithShape="1">
          <a:blip r:embed="rId5">
            <a:extLst>
              <a:ext uri="{28A0092B-C50C-407E-A947-70E740481C1C}">
                <a14:useLocalDpi xmlns:a14="http://schemas.microsoft.com/office/drawing/2010/main" val="0"/>
              </a:ext>
            </a:extLst>
          </a:blip>
          <a:srcRect l="39042" r="-1" b="-1"/>
          <a:stretch/>
        </p:blipFill>
        <p:spPr>
          <a:xfrm>
            <a:off x="8122752" y="3429000"/>
            <a:ext cx="3500135" cy="2655602"/>
          </a:xfrm>
          <a:prstGeom prst="roundRect">
            <a:avLst>
              <a:gd name="adj" fmla="val 3517"/>
            </a:avLst>
          </a:prstGeom>
          <a:ln w="38100">
            <a:gradFill flip="none" rotWithShape="1">
              <a:gsLst>
                <a:gs pos="0">
                  <a:srgbClr val="363D46"/>
                </a:gs>
                <a:gs pos="100000">
                  <a:srgbClr val="363D46">
                    <a:lumMod val="75000"/>
                  </a:srgbClr>
                </a:gs>
              </a:gsLst>
              <a:lin ang="5400000" scaled="0"/>
              <a:tileRect/>
            </a:gradFill>
          </a:ln>
          <a:effectLst>
            <a:innerShdw blurRad="57150" dist="38100" dir="14460000">
              <a:srgbClr val="000000">
                <a:alpha val="70000"/>
              </a:srgbClr>
            </a:innerShdw>
          </a:effectLst>
        </p:spPr>
      </p:pic>
    </p:spTree>
    <p:extLst>
      <p:ext uri="{BB962C8B-B14F-4D97-AF65-F5344CB8AC3E}">
        <p14:creationId xmlns:p14="http://schemas.microsoft.com/office/powerpoint/2010/main" val="28491115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0B8067F2-78CC-AEA2-B80F-37E8BAB9F4D0}"/>
            </a:ext>
          </a:extLst>
        </p:cNvPr>
        <p:cNvGrpSpPr/>
        <p:nvPr/>
      </p:nvGrpSpPr>
      <p:grpSpPr>
        <a:xfrm>
          <a:off x="0" y="0"/>
          <a:ext cx="0" cy="0"/>
          <a:chOff x="0" y="0"/>
          <a:chExt cx="0" cy="0"/>
        </a:xfrm>
      </p:grpSpPr>
      <p:pic>
        <p:nvPicPr>
          <p:cNvPr id="6" name="Espace réservé du contenu 3" descr="Une image contenant texte, carte&#10;&#10;Description générée automatiquement">
            <a:extLst>
              <a:ext uri="{FF2B5EF4-FFF2-40B4-BE49-F238E27FC236}">
                <a16:creationId xmlns:a16="http://schemas.microsoft.com/office/drawing/2014/main" id="{96995932-1202-1E36-940A-C622B55B84AC}"/>
              </a:ext>
            </a:extLst>
          </p:cNvPr>
          <p:cNvPicPr>
            <a:picLocks noChangeAspect="1"/>
          </p:cNvPicPr>
          <p:nvPr/>
        </p:nvPicPr>
        <p:blipFill rotWithShape="1">
          <a:blip r:embed="rId3" cstate="hqprint">
            <a:duotone>
              <a:schemeClr val="bg2">
                <a:shade val="45000"/>
                <a:satMod val="135000"/>
              </a:schemeClr>
              <a:prstClr val="white"/>
            </a:duotone>
            <a:alphaModFix amt="60000"/>
            <a:extLst>
              <a:ext uri="{28A0092B-C50C-407E-A947-70E740481C1C}">
                <a14:useLocalDpi xmlns:a14="http://schemas.microsoft.com/office/drawing/2010/main" val="0"/>
              </a:ext>
            </a:extLst>
          </a:blip>
          <a:srcRect r="-1" b="9962"/>
          <a:stretch>
            <a:fillRect/>
          </a:stretch>
        </p:blipFill>
        <p:spPr>
          <a:xfrm>
            <a:off x="2053" y="-1"/>
            <a:ext cx="12186899" cy="6858000"/>
          </a:xfrm>
          <a:prstGeom prst="rect">
            <a:avLst/>
          </a:prstGeom>
        </p:spPr>
      </p:pic>
      <p:sp>
        <p:nvSpPr>
          <p:cNvPr id="11" name="Rectangle 10">
            <a:extLst>
              <a:ext uri="{FF2B5EF4-FFF2-40B4-BE49-F238E27FC236}">
                <a16:creationId xmlns:a16="http://schemas.microsoft.com/office/drawing/2014/main" id="{56A024F5-C9A0-D6F1-A2F7-687B8F6BDF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13" name="Rectangle 12">
            <a:extLst>
              <a:ext uri="{FF2B5EF4-FFF2-40B4-BE49-F238E27FC236}">
                <a16:creationId xmlns:a16="http://schemas.microsoft.com/office/drawing/2014/main" id="{472781AE-E1D6-F2FB-8BF7-7E13E83DF9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15" name="Rectangle 14">
            <a:extLst>
              <a:ext uri="{FF2B5EF4-FFF2-40B4-BE49-F238E27FC236}">
                <a16:creationId xmlns:a16="http://schemas.microsoft.com/office/drawing/2014/main" id="{CAF42925-999E-59CA-7568-B6B81142BA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17" name="Rectangle 16">
            <a:extLst>
              <a:ext uri="{FF2B5EF4-FFF2-40B4-BE49-F238E27FC236}">
                <a16:creationId xmlns:a16="http://schemas.microsoft.com/office/drawing/2014/main" id="{51DAAF8B-21FE-F13D-E7C7-0E843A2FA48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19" name="Rectangle 18">
            <a:extLst>
              <a:ext uri="{FF2B5EF4-FFF2-40B4-BE49-F238E27FC236}">
                <a16:creationId xmlns:a16="http://schemas.microsoft.com/office/drawing/2014/main" id="{672C5340-EAED-6E9F-8BF6-2AF3D78B36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944264" y="3081865"/>
            <a:ext cx="91976" cy="331046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7" name="Image 6" descr="Une image contenant Graphique, Police, graphisme, logo&#10;&#10;Le contenu généré par l’IA peut être incorrect.">
            <a:extLst>
              <a:ext uri="{FF2B5EF4-FFF2-40B4-BE49-F238E27FC236}">
                <a16:creationId xmlns:a16="http://schemas.microsoft.com/office/drawing/2014/main" id="{84A2A847-466C-597C-2BB1-1F5E327A611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13447" y="215474"/>
            <a:ext cx="2096801" cy="2096801"/>
          </a:xfrm>
          <a:prstGeom prst="rect">
            <a:avLst/>
          </a:prstGeom>
        </p:spPr>
      </p:pic>
      <p:sp>
        <p:nvSpPr>
          <p:cNvPr id="2" name="Titre 1">
            <a:extLst>
              <a:ext uri="{FF2B5EF4-FFF2-40B4-BE49-F238E27FC236}">
                <a16:creationId xmlns:a16="http://schemas.microsoft.com/office/drawing/2014/main" id="{60B96733-A484-A9E4-747A-DB58BD45AB41}"/>
              </a:ext>
            </a:extLst>
          </p:cNvPr>
          <p:cNvSpPr>
            <a:spLocks noGrp="1"/>
          </p:cNvSpPr>
          <p:nvPr>
            <p:ph type="title"/>
          </p:nvPr>
        </p:nvSpPr>
        <p:spPr>
          <a:xfrm>
            <a:off x="772998" y="678731"/>
            <a:ext cx="10801742" cy="1036948"/>
          </a:xfrm>
        </p:spPr>
        <p:txBody>
          <a:bodyPr vert="horz" lIns="91440" tIns="45720" rIns="91440" bIns="45720" rtlCol="0" anchor="ctr">
            <a:normAutofit/>
          </a:bodyPr>
          <a:lstStyle/>
          <a:p>
            <a:r>
              <a:rPr lang="en-US" sz="3200" kern="1400" spc="1000" dirty="0">
                <a:latin typeface="Mangal" panose="02040503050203030202" pitchFamily="18" charset="0"/>
                <a:cs typeface="Mangal" panose="02040503050203030202" pitchFamily="18" charset="0"/>
              </a:rPr>
              <a:t>Les points </a:t>
            </a:r>
            <a:r>
              <a:rPr lang="en-US" sz="3200" kern="1400" spc="1000" dirty="0" err="1">
                <a:latin typeface="Mangal" panose="02040503050203030202" pitchFamily="18" charset="0"/>
                <a:cs typeface="Mangal" panose="02040503050203030202" pitchFamily="18" charset="0"/>
              </a:rPr>
              <a:t>importants</a:t>
            </a:r>
            <a:endParaRPr lang="en-US" sz="3200" kern="1400" spc="1000" dirty="0">
              <a:latin typeface="Mangal" panose="02040503050203030202" pitchFamily="18" charset="0"/>
              <a:cs typeface="Mangal" panose="02040503050203030202" pitchFamily="18" charset="0"/>
            </a:endParaRPr>
          </a:p>
        </p:txBody>
      </p:sp>
      <p:sp>
        <p:nvSpPr>
          <p:cNvPr id="3" name="Titre 1">
            <a:extLst>
              <a:ext uri="{FF2B5EF4-FFF2-40B4-BE49-F238E27FC236}">
                <a16:creationId xmlns:a16="http://schemas.microsoft.com/office/drawing/2014/main" id="{CF11AAE9-6FA4-9765-5B7B-3D925BD157F2}"/>
              </a:ext>
            </a:extLst>
          </p:cNvPr>
          <p:cNvSpPr txBox="1">
            <a:spLocks/>
          </p:cNvSpPr>
          <p:nvPr/>
        </p:nvSpPr>
        <p:spPr>
          <a:xfrm>
            <a:off x="482600" y="2222294"/>
            <a:ext cx="10801742" cy="1036948"/>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600" b="1" kern="1400" spc="1000" dirty="0">
                <a:solidFill>
                  <a:srgbClr val="E28700"/>
                </a:solidFill>
                <a:latin typeface="Mangal" panose="02040503050203030202" pitchFamily="18" charset="0"/>
                <a:cs typeface="Mangal" panose="02040503050203030202" pitchFamily="18" charset="0"/>
              </a:rPr>
              <a:t>5.</a:t>
            </a:r>
            <a:r>
              <a:rPr lang="en-US" sz="3600" kern="1400" spc="1000" dirty="0">
                <a:solidFill>
                  <a:schemeClr val="tx1"/>
                </a:solidFill>
                <a:latin typeface="Mangal" panose="02040503050203030202" pitchFamily="18" charset="0"/>
                <a:cs typeface="Mangal" panose="02040503050203030202" pitchFamily="18" charset="0"/>
              </a:rPr>
              <a:t> LES POSITIONS</a:t>
            </a:r>
          </a:p>
        </p:txBody>
      </p:sp>
      <p:sp>
        <p:nvSpPr>
          <p:cNvPr id="26" name="ZoneTexte 25">
            <a:extLst>
              <a:ext uri="{FF2B5EF4-FFF2-40B4-BE49-F238E27FC236}">
                <a16:creationId xmlns:a16="http://schemas.microsoft.com/office/drawing/2014/main" id="{9554E9E3-4546-5267-1EED-85B6C6C56A83}"/>
              </a:ext>
            </a:extLst>
          </p:cNvPr>
          <p:cNvSpPr txBox="1"/>
          <p:nvPr/>
        </p:nvSpPr>
        <p:spPr>
          <a:xfrm>
            <a:off x="924132" y="3259242"/>
            <a:ext cx="6096000" cy="2252924"/>
          </a:xfrm>
          <a:prstGeom prst="rect">
            <a:avLst/>
          </a:prstGeom>
          <a:noFill/>
        </p:spPr>
        <p:txBody>
          <a:bodyPr wrap="square">
            <a:spAutoFit/>
          </a:bodyPr>
          <a:lstStyle/>
          <a:p>
            <a:pPr marL="0" indent="0" algn="ctr">
              <a:lnSpc>
                <a:spcPct val="90000"/>
              </a:lnSpc>
              <a:buClr>
                <a:srgbClr val="AAFBF8"/>
              </a:buClr>
              <a:buNone/>
            </a:pPr>
            <a:r>
              <a:rPr lang="fr-FR" sz="2800" u="sng" dirty="0">
                <a:solidFill>
                  <a:schemeClr val="bg1"/>
                </a:solidFill>
              </a:rPr>
              <a:t>Position 3</a:t>
            </a:r>
          </a:p>
          <a:p>
            <a:pPr marL="0" indent="0" algn="ctr">
              <a:lnSpc>
                <a:spcPct val="90000"/>
              </a:lnSpc>
              <a:buClr>
                <a:srgbClr val="AAFBF8"/>
              </a:buClr>
              <a:buNone/>
            </a:pPr>
            <a:endParaRPr lang="fr-FR" sz="2800" dirty="0">
              <a:solidFill>
                <a:schemeClr val="bg1"/>
              </a:solidFill>
            </a:endParaRPr>
          </a:p>
          <a:p>
            <a:pPr algn="ctr">
              <a:lnSpc>
                <a:spcPct val="90000"/>
              </a:lnSpc>
            </a:pPr>
            <a:r>
              <a:rPr lang="fr-FR" sz="2000" b="1" dirty="0">
                <a:solidFill>
                  <a:schemeClr val="bg1"/>
                </a:solidFill>
              </a:rPr>
              <a:t>Buste perpendiculaire à la route</a:t>
            </a:r>
            <a:endParaRPr lang="fr-FR" sz="2000" dirty="0">
              <a:solidFill>
                <a:schemeClr val="bg1"/>
              </a:solidFill>
            </a:endParaRPr>
          </a:p>
          <a:p>
            <a:pPr algn="ctr">
              <a:lnSpc>
                <a:spcPct val="90000"/>
              </a:lnSpc>
            </a:pPr>
            <a:endParaRPr lang="fr-FR" sz="2000" dirty="0">
              <a:solidFill>
                <a:schemeClr val="bg1"/>
              </a:solidFill>
            </a:endParaRPr>
          </a:p>
          <a:p>
            <a:pPr algn="ctr">
              <a:lnSpc>
                <a:spcPct val="90000"/>
              </a:lnSpc>
            </a:pPr>
            <a:r>
              <a:rPr lang="fr-FR" sz="2000" i="1" dirty="0">
                <a:solidFill>
                  <a:schemeClr val="bg1"/>
                </a:solidFill>
              </a:rPr>
              <a:t>Avantage</a:t>
            </a:r>
          </a:p>
          <a:p>
            <a:pPr algn="ctr">
              <a:lnSpc>
                <a:spcPct val="90000"/>
              </a:lnSpc>
            </a:pPr>
            <a:r>
              <a:rPr lang="fr-FR" sz="2000" i="1" dirty="0">
                <a:solidFill>
                  <a:schemeClr val="bg1"/>
                </a:solidFill>
              </a:rPr>
              <a:t>vs</a:t>
            </a:r>
          </a:p>
          <a:p>
            <a:pPr algn="ctr">
              <a:lnSpc>
                <a:spcPct val="90000"/>
              </a:lnSpc>
            </a:pPr>
            <a:r>
              <a:rPr lang="fr-FR" sz="2000" i="1" dirty="0">
                <a:solidFill>
                  <a:schemeClr val="bg1"/>
                </a:solidFill>
              </a:rPr>
              <a:t>Inconvénients</a:t>
            </a:r>
            <a:endParaRPr lang="fr-FR" sz="1100" i="1" dirty="0">
              <a:solidFill>
                <a:schemeClr val="bg1"/>
              </a:solidFill>
            </a:endParaRPr>
          </a:p>
        </p:txBody>
      </p:sp>
      <p:pic>
        <p:nvPicPr>
          <p:cNvPr id="4" name="Image 3" descr="Une image contenant extérieur, herbe, route, moto&#10;&#10;Description générée automatiquement">
            <a:extLst>
              <a:ext uri="{FF2B5EF4-FFF2-40B4-BE49-F238E27FC236}">
                <a16:creationId xmlns:a16="http://schemas.microsoft.com/office/drawing/2014/main" id="{F6B0FD99-B0B1-7D13-4EF7-5FEA8711DB79}"/>
              </a:ext>
            </a:extLst>
          </p:cNvPr>
          <p:cNvPicPr>
            <a:picLocks noChangeAspect="1"/>
          </p:cNvPicPr>
          <p:nvPr/>
        </p:nvPicPr>
        <p:blipFill rotWithShape="1">
          <a:blip r:embed="rId5">
            <a:extLst>
              <a:ext uri="{28A0092B-C50C-407E-A947-70E740481C1C}">
                <a14:useLocalDpi xmlns:a14="http://schemas.microsoft.com/office/drawing/2010/main" val="0"/>
              </a:ext>
            </a:extLst>
          </a:blip>
          <a:srcRect l="40030" r="1" b="1"/>
          <a:stretch/>
        </p:blipFill>
        <p:spPr>
          <a:xfrm>
            <a:off x="8122354" y="3408994"/>
            <a:ext cx="3500932" cy="2656207"/>
          </a:xfrm>
          <a:prstGeom prst="roundRect">
            <a:avLst>
              <a:gd name="adj" fmla="val 3517"/>
            </a:avLst>
          </a:prstGeom>
          <a:ln w="38100">
            <a:gradFill flip="none" rotWithShape="1">
              <a:gsLst>
                <a:gs pos="0">
                  <a:srgbClr val="363D46"/>
                </a:gs>
                <a:gs pos="100000">
                  <a:srgbClr val="363D46">
                    <a:lumMod val="75000"/>
                  </a:srgbClr>
                </a:gs>
              </a:gsLst>
              <a:lin ang="5400000" scaled="0"/>
              <a:tileRect/>
            </a:gradFill>
          </a:ln>
          <a:effectLst>
            <a:innerShdw blurRad="57150" dist="38100" dir="14460000">
              <a:srgbClr val="000000">
                <a:alpha val="70000"/>
              </a:srgbClr>
            </a:innerShdw>
          </a:effectLst>
        </p:spPr>
      </p:pic>
    </p:spTree>
    <p:extLst>
      <p:ext uri="{BB962C8B-B14F-4D97-AF65-F5344CB8AC3E}">
        <p14:creationId xmlns:p14="http://schemas.microsoft.com/office/powerpoint/2010/main" val="883882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AC3027B8-282B-E580-953D-FA9F97DC91B0}"/>
            </a:ext>
          </a:extLst>
        </p:cNvPr>
        <p:cNvGrpSpPr/>
        <p:nvPr/>
      </p:nvGrpSpPr>
      <p:grpSpPr>
        <a:xfrm>
          <a:off x="0" y="0"/>
          <a:ext cx="0" cy="0"/>
          <a:chOff x="0" y="0"/>
          <a:chExt cx="0" cy="0"/>
        </a:xfrm>
      </p:grpSpPr>
      <p:pic>
        <p:nvPicPr>
          <p:cNvPr id="3" name="Espace réservé du contenu 3" descr="Une image contenant texte, carte&#10;&#10;Description générée automatiquement">
            <a:extLst>
              <a:ext uri="{FF2B5EF4-FFF2-40B4-BE49-F238E27FC236}">
                <a16:creationId xmlns:a16="http://schemas.microsoft.com/office/drawing/2014/main" id="{AD49B110-C98A-294B-DC3A-7CE7D889B304}"/>
              </a:ext>
            </a:extLst>
          </p:cNvPr>
          <p:cNvPicPr>
            <a:picLocks noChangeAspect="1"/>
          </p:cNvPicPr>
          <p:nvPr/>
        </p:nvPicPr>
        <p:blipFill rotWithShape="1">
          <a:blip r:embed="rId2" cstate="hqprint">
            <a:duotone>
              <a:schemeClr val="bg2">
                <a:shade val="45000"/>
                <a:satMod val="135000"/>
              </a:schemeClr>
              <a:prstClr val="white"/>
            </a:duotone>
            <a:alphaModFix amt="60000"/>
            <a:extLst>
              <a:ext uri="{28A0092B-C50C-407E-A947-70E740481C1C}">
                <a14:useLocalDpi xmlns:a14="http://schemas.microsoft.com/office/drawing/2010/main" val="0"/>
              </a:ext>
            </a:extLst>
          </a:blip>
          <a:srcRect r="-1" b="9962"/>
          <a:stretch>
            <a:fillRect/>
          </a:stretch>
        </p:blipFill>
        <p:spPr>
          <a:xfrm>
            <a:off x="2053" y="-1"/>
            <a:ext cx="12186899" cy="6858000"/>
          </a:xfrm>
          <a:prstGeom prst="rect">
            <a:avLst/>
          </a:prstGeom>
        </p:spPr>
      </p:pic>
      <p:sp>
        <p:nvSpPr>
          <p:cNvPr id="11" name="Rectangle 10">
            <a:extLst>
              <a:ext uri="{FF2B5EF4-FFF2-40B4-BE49-F238E27FC236}">
                <a16:creationId xmlns:a16="http://schemas.microsoft.com/office/drawing/2014/main" id="{6EF34D3F-AF83-171E-10C4-49E4F185B9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13" name="Rectangle 12">
            <a:extLst>
              <a:ext uri="{FF2B5EF4-FFF2-40B4-BE49-F238E27FC236}">
                <a16:creationId xmlns:a16="http://schemas.microsoft.com/office/drawing/2014/main" id="{7C941331-F256-37AC-E913-D82B2D79D59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15" name="Rectangle 14">
            <a:extLst>
              <a:ext uri="{FF2B5EF4-FFF2-40B4-BE49-F238E27FC236}">
                <a16:creationId xmlns:a16="http://schemas.microsoft.com/office/drawing/2014/main" id="{9F677CC2-0B25-C445-94BD-0BB6CE19D0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17" name="Rectangle 16">
            <a:extLst>
              <a:ext uri="{FF2B5EF4-FFF2-40B4-BE49-F238E27FC236}">
                <a16:creationId xmlns:a16="http://schemas.microsoft.com/office/drawing/2014/main" id="{80DD621B-0332-C6BB-16F2-D6B6A6C083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19" name="Rectangle 18">
            <a:extLst>
              <a:ext uri="{FF2B5EF4-FFF2-40B4-BE49-F238E27FC236}">
                <a16:creationId xmlns:a16="http://schemas.microsoft.com/office/drawing/2014/main" id="{9DA7BAD6-3D41-81EE-00A2-D0997433F2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944264" y="3081865"/>
            <a:ext cx="91976" cy="331046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7" name="Image 6" descr="Une image contenant Graphique, Police, graphisme, logo&#10;&#10;Le contenu généré par l’IA peut être incorrect.">
            <a:extLst>
              <a:ext uri="{FF2B5EF4-FFF2-40B4-BE49-F238E27FC236}">
                <a16:creationId xmlns:a16="http://schemas.microsoft.com/office/drawing/2014/main" id="{B76DD0F1-CDC1-99F7-9F93-A7BCA460815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3447" y="215474"/>
            <a:ext cx="2096801" cy="2096801"/>
          </a:xfrm>
          <a:prstGeom prst="rect">
            <a:avLst/>
          </a:prstGeom>
        </p:spPr>
      </p:pic>
      <p:sp>
        <p:nvSpPr>
          <p:cNvPr id="2" name="Titre 1">
            <a:extLst>
              <a:ext uri="{FF2B5EF4-FFF2-40B4-BE49-F238E27FC236}">
                <a16:creationId xmlns:a16="http://schemas.microsoft.com/office/drawing/2014/main" id="{618117DC-D45E-5E04-E616-DC91EB35F905}"/>
              </a:ext>
            </a:extLst>
          </p:cNvPr>
          <p:cNvSpPr>
            <a:spLocks noGrp="1"/>
          </p:cNvSpPr>
          <p:nvPr>
            <p:ph type="title"/>
          </p:nvPr>
        </p:nvSpPr>
        <p:spPr>
          <a:xfrm>
            <a:off x="772998" y="678731"/>
            <a:ext cx="10801742" cy="1036948"/>
          </a:xfrm>
        </p:spPr>
        <p:txBody>
          <a:bodyPr vert="horz" lIns="91440" tIns="45720" rIns="91440" bIns="45720" rtlCol="0" anchor="ctr">
            <a:normAutofit/>
          </a:bodyPr>
          <a:lstStyle/>
          <a:p>
            <a:r>
              <a:rPr lang="en-US" sz="3600" kern="1400" spc="1000" dirty="0">
                <a:latin typeface="Mangal" panose="02040503050203030202" pitchFamily="18" charset="0"/>
                <a:cs typeface="Mangal" panose="02040503050203030202" pitchFamily="18" charset="0"/>
              </a:rPr>
              <a:t>SOMMAIRE</a:t>
            </a:r>
          </a:p>
        </p:txBody>
      </p:sp>
      <p:sp>
        <p:nvSpPr>
          <p:cNvPr id="8" name="ZoneTexte 7">
            <a:extLst>
              <a:ext uri="{FF2B5EF4-FFF2-40B4-BE49-F238E27FC236}">
                <a16:creationId xmlns:a16="http://schemas.microsoft.com/office/drawing/2014/main" id="{CB8979E2-2B6E-E07A-E0A3-C90829130F88}"/>
              </a:ext>
            </a:extLst>
          </p:cNvPr>
          <p:cNvSpPr txBox="1"/>
          <p:nvPr/>
        </p:nvSpPr>
        <p:spPr>
          <a:xfrm>
            <a:off x="844301" y="3249420"/>
            <a:ext cx="4110421" cy="2716128"/>
          </a:xfrm>
          <a:prstGeom prst="rect">
            <a:avLst/>
          </a:prstGeom>
          <a:noFill/>
        </p:spPr>
        <p:txBody>
          <a:bodyPr wrap="none" rtlCol="0">
            <a:spAutoFit/>
          </a:bodyPr>
          <a:lstStyle/>
          <a:p>
            <a:pPr>
              <a:lnSpc>
                <a:spcPct val="200000"/>
              </a:lnSpc>
            </a:pPr>
            <a:r>
              <a:rPr lang="fr-FR" sz="2200" dirty="0">
                <a:solidFill>
                  <a:schemeClr val="bg1"/>
                </a:solidFill>
                <a:latin typeface="Mangal" panose="02040503050203030202" pitchFamily="18" charset="0"/>
                <a:cs typeface="Mangal" panose="02040503050203030202" pitchFamily="18" charset="0"/>
              </a:rPr>
              <a:t>1 Le virage à allure normale</a:t>
            </a:r>
          </a:p>
          <a:p>
            <a:pPr>
              <a:lnSpc>
                <a:spcPct val="200000"/>
              </a:lnSpc>
            </a:pPr>
            <a:r>
              <a:rPr lang="fr-FR" sz="2200" dirty="0">
                <a:solidFill>
                  <a:schemeClr val="bg1"/>
                </a:solidFill>
                <a:latin typeface="Mangal" panose="02040503050203030202" pitchFamily="18" charset="0"/>
                <a:cs typeface="Mangal" panose="02040503050203030202" pitchFamily="18" charset="0"/>
              </a:rPr>
              <a:t>2 Le virage à allure lente</a:t>
            </a:r>
          </a:p>
          <a:p>
            <a:pPr>
              <a:lnSpc>
                <a:spcPct val="200000"/>
              </a:lnSpc>
            </a:pPr>
            <a:r>
              <a:rPr lang="fr-FR" sz="2200" dirty="0">
                <a:solidFill>
                  <a:schemeClr val="bg1"/>
                </a:solidFill>
                <a:latin typeface="Mangal" panose="02040503050203030202" pitchFamily="18" charset="0"/>
                <a:cs typeface="Mangal" panose="02040503050203030202" pitchFamily="18" charset="0"/>
              </a:rPr>
              <a:t>3 Conditions difficiles</a:t>
            </a:r>
          </a:p>
          <a:p>
            <a:pPr>
              <a:lnSpc>
                <a:spcPct val="200000"/>
              </a:lnSpc>
            </a:pPr>
            <a:endParaRPr lang="fr-FR" sz="2200" dirty="0">
              <a:solidFill>
                <a:schemeClr val="bg1"/>
              </a:solidFill>
              <a:latin typeface="Mangal" panose="02040503050203030202" pitchFamily="18" charset="0"/>
              <a:cs typeface="Mangal" panose="02040503050203030202" pitchFamily="18" charset="0"/>
            </a:endParaRPr>
          </a:p>
        </p:txBody>
      </p:sp>
      <p:pic>
        <p:nvPicPr>
          <p:cNvPr id="2050" name="Picture 2" descr="clavier sommaire">
            <a:extLst>
              <a:ext uri="{FF2B5EF4-FFF2-40B4-BE49-F238E27FC236}">
                <a16:creationId xmlns:a16="http://schemas.microsoft.com/office/drawing/2014/main" id="{1DDC9909-E0BC-AC70-1DDC-17A2D083104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55157" y="3455211"/>
            <a:ext cx="2877299" cy="2563774"/>
          </a:xfrm>
          <a:prstGeom prst="rect">
            <a:avLst/>
          </a:prstGeom>
          <a:noFill/>
          <a:extLst>
            <a:ext uri="{909E8E84-426E-40DD-AFC4-6F175D3DCCD1}">
              <a14:hiddenFill xmlns:a14="http://schemas.microsoft.com/office/drawing/2010/main">
                <a:solidFill>
                  <a:srgbClr val="FFFFFF"/>
                </a:solidFill>
              </a14:hiddenFill>
            </a:ext>
          </a:extLst>
        </p:spPr>
      </p:pic>
      <p:cxnSp>
        <p:nvCxnSpPr>
          <p:cNvPr id="4" name="Connecteur droit 3">
            <a:extLst>
              <a:ext uri="{FF2B5EF4-FFF2-40B4-BE49-F238E27FC236}">
                <a16:creationId xmlns:a16="http://schemas.microsoft.com/office/drawing/2014/main" id="{F26A50CA-DB3B-948A-11C0-B0C40F20E29E}"/>
              </a:ext>
            </a:extLst>
          </p:cNvPr>
          <p:cNvCxnSpPr>
            <a:cxnSpLocks/>
          </p:cNvCxnSpPr>
          <p:nvPr/>
        </p:nvCxnSpPr>
        <p:spPr>
          <a:xfrm>
            <a:off x="2400300" y="2464675"/>
            <a:ext cx="7391400" cy="0"/>
          </a:xfrm>
          <a:prstGeom prst="line">
            <a:avLst/>
          </a:prstGeom>
          <a:ln w="127000">
            <a:gradFill flip="none" rotWithShape="1">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50000" r="50000" b="50000"/>
              </a:path>
              <a:tileRect/>
            </a:gra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1245566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957F9636-D68C-7A37-5E26-A1E2EDDB802E}"/>
            </a:ext>
          </a:extLst>
        </p:cNvPr>
        <p:cNvGrpSpPr/>
        <p:nvPr/>
      </p:nvGrpSpPr>
      <p:grpSpPr>
        <a:xfrm>
          <a:off x="0" y="0"/>
          <a:ext cx="0" cy="0"/>
          <a:chOff x="0" y="0"/>
          <a:chExt cx="0" cy="0"/>
        </a:xfrm>
      </p:grpSpPr>
      <p:pic>
        <p:nvPicPr>
          <p:cNvPr id="8" name="Espace réservé du contenu 3" descr="Une image contenant texte, carte&#10;&#10;Description générée automatiquement">
            <a:extLst>
              <a:ext uri="{FF2B5EF4-FFF2-40B4-BE49-F238E27FC236}">
                <a16:creationId xmlns:a16="http://schemas.microsoft.com/office/drawing/2014/main" id="{379A8048-901B-8AE8-626E-BECF0A59B9E3}"/>
              </a:ext>
            </a:extLst>
          </p:cNvPr>
          <p:cNvPicPr>
            <a:picLocks noChangeAspect="1"/>
          </p:cNvPicPr>
          <p:nvPr/>
        </p:nvPicPr>
        <p:blipFill rotWithShape="1">
          <a:blip r:embed="rId3" cstate="hqprint">
            <a:duotone>
              <a:schemeClr val="bg2">
                <a:shade val="45000"/>
                <a:satMod val="135000"/>
              </a:schemeClr>
              <a:prstClr val="white"/>
            </a:duotone>
            <a:alphaModFix amt="60000"/>
            <a:extLst>
              <a:ext uri="{28A0092B-C50C-407E-A947-70E740481C1C}">
                <a14:useLocalDpi xmlns:a14="http://schemas.microsoft.com/office/drawing/2010/main" val="0"/>
              </a:ext>
            </a:extLst>
          </a:blip>
          <a:srcRect r="-1" b="9962"/>
          <a:stretch>
            <a:fillRect/>
          </a:stretch>
        </p:blipFill>
        <p:spPr>
          <a:xfrm>
            <a:off x="2053" y="-1"/>
            <a:ext cx="12186899" cy="6858000"/>
          </a:xfrm>
          <a:prstGeom prst="rect">
            <a:avLst/>
          </a:prstGeom>
        </p:spPr>
      </p:pic>
      <p:sp>
        <p:nvSpPr>
          <p:cNvPr id="11" name="Rectangle 10">
            <a:extLst>
              <a:ext uri="{FF2B5EF4-FFF2-40B4-BE49-F238E27FC236}">
                <a16:creationId xmlns:a16="http://schemas.microsoft.com/office/drawing/2014/main" id="{7B947DFC-9734-FF2E-A495-6DAF428D3B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13" name="Rectangle 12">
            <a:extLst>
              <a:ext uri="{FF2B5EF4-FFF2-40B4-BE49-F238E27FC236}">
                <a16:creationId xmlns:a16="http://schemas.microsoft.com/office/drawing/2014/main" id="{5ACF62B8-2A2E-12CA-4ECD-C35F845B16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15" name="Rectangle 14">
            <a:extLst>
              <a:ext uri="{FF2B5EF4-FFF2-40B4-BE49-F238E27FC236}">
                <a16:creationId xmlns:a16="http://schemas.microsoft.com/office/drawing/2014/main" id="{378A056B-AF6B-32C6-0931-296EE8E0EA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17" name="Rectangle 16">
            <a:extLst>
              <a:ext uri="{FF2B5EF4-FFF2-40B4-BE49-F238E27FC236}">
                <a16:creationId xmlns:a16="http://schemas.microsoft.com/office/drawing/2014/main" id="{982E962B-A05A-A0BC-05E1-63D0041C69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19" name="Rectangle 18">
            <a:extLst>
              <a:ext uri="{FF2B5EF4-FFF2-40B4-BE49-F238E27FC236}">
                <a16:creationId xmlns:a16="http://schemas.microsoft.com/office/drawing/2014/main" id="{A577226D-2303-D189-6A55-42C19BA8AD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944264" y="3081865"/>
            <a:ext cx="91976" cy="331046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7" name="Image 6" descr="Une image contenant Graphique, Police, graphisme, logo&#10;&#10;Le contenu généré par l’IA peut être incorrect.">
            <a:extLst>
              <a:ext uri="{FF2B5EF4-FFF2-40B4-BE49-F238E27FC236}">
                <a16:creationId xmlns:a16="http://schemas.microsoft.com/office/drawing/2014/main" id="{214C8640-8E64-136D-C5AD-EDE81C259B2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13447" y="215474"/>
            <a:ext cx="2096801" cy="2096801"/>
          </a:xfrm>
          <a:prstGeom prst="rect">
            <a:avLst/>
          </a:prstGeom>
        </p:spPr>
      </p:pic>
      <p:sp>
        <p:nvSpPr>
          <p:cNvPr id="2" name="Titre 1">
            <a:extLst>
              <a:ext uri="{FF2B5EF4-FFF2-40B4-BE49-F238E27FC236}">
                <a16:creationId xmlns:a16="http://schemas.microsoft.com/office/drawing/2014/main" id="{7354E76F-1DD6-05B9-7B52-11B95150AE06}"/>
              </a:ext>
            </a:extLst>
          </p:cNvPr>
          <p:cNvSpPr>
            <a:spLocks noGrp="1"/>
          </p:cNvSpPr>
          <p:nvPr>
            <p:ph type="title"/>
          </p:nvPr>
        </p:nvSpPr>
        <p:spPr>
          <a:xfrm>
            <a:off x="772998" y="678731"/>
            <a:ext cx="10801742" cy="1036948"/>
          </a:xfrm>
        </p:spPr>
        <p:txBody>
          <a:bodyPr vert="horz" lIns="91440" tIns="45720" rIns="91440" bIns="45720" rtlCol="0" anchor="ctr">
            <a:normAutofit/>
          </a:bodyPr>
          <a:lstStyle/>
          <a:p>
            <a:r>
              <a:rPr lang="en-US" sz="3200" kern="1400" spc="1000" dirty="0">
                <a:latin typeface="Mangal" panose="02040503050203030202" pitchFamily="18" charset="0"/>
                <a:cs typeface="Mangal" panose="02040503050203030202" pitchFamily="18" charset="0"/>
              </a:rPr>
              <a:t>Les points </a:t>
            </a:r>
            <a:r>
              <a:rPr lang="en-US" sz="3200" kern="1400" spc="1000" dirty="0" err="1">
                <a:latin typeface="Mangal" panose="02040503050203030202" pitchFamily="18" charset="0"/>
                <a:cs typeface="Mangal" panose="02040503050203030202" pitchFamily="18" charset="0"/>
              </a:rPr>
              <a:t>importants</a:t>
            </a:r>
            <a:endParaRPr lang="en-US" sz="3200" kern="1400" spc="1000" dirty="0">
              <a:latin typeface="Mangal" panose="02040503050203030202" pitchFamily="18" charset="0"/>
              <a:cs typeface="Mangal" panose="02040503050203030202" pitchFamily="18" charset="0"/>
            </a:endParaRPr>
          </a:p>
        </p:txBody>
      </p:sp>
      <p:sp>
        <p:nvSpPr>
          <p:cNvPr id="3" name="Titre 1">
            <a:extLst>
              <a:ext uri="{FF2B5EF4-FFF2-40B4-BE49-F238E27FC236}">
                <a16:creationId xmlns:a16="http://schemas.microsoft.com/office/drawing/2014/main" id="{C9E8BCF3-165D-24CF-4729-97E9EB529FA9}"/>
              </a:ext>
            </a:extLst>
          </p:cNvPr>
          <p:cNvSpPr txBox="1">
            <a:spLocks/>
          </p:cNvSpPr>
          <p:nvPr/>
        </p:nvSpPr>
        <p:spPr>
          <a:xfrm>
            <a:off x="482600" y="2222294"/>
            <a:ext cx="10801742" cy="1036948"/>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600" b="1" kern="1400" spc="1000" dirty="0">
                <a:solidFill>
                  <a:srgbClr val="E28700"/>
                </a:solidFill>
                <a:latin typeface="Mangal" panose="02040503050203030202" pitchFamily="18" charset="0"/>
                <a:cs typeface="Mangal" panose="02040503050203030202" pitchFamily="18" charset="0"/>
              </a:rPr>
              <a:t>6.</a:t>
            </a:r>
            <a:r>
              <a:rPr lang="en-US" sz="3600" kern="1400" spc="1000" dirty="0">
                <a:solidFill>
                  <a:schemeClr val="tx1"/>
                </a:solidFill>
                <a:latin typeface="Mangal" panose="02040503050203030202" pitchFamily="18" charset="0"/>
                <a:cs typeface="Mangal" panose="02040503050203030202" pitchFamily="18" charset="0"/>
              </a:rPr>
              <a:t> La remise de </a:t>
            </a:r>
            <a:r>
              <a:rPr lang="en-US" sz="3600" kern="1400" spc="1000" dirty="0" err="1">
                <a:solidFill>
                  <a:schemeClr val="tx1"/>
                </a:solidFill>
                <a:latin typeface="Mangal" panose="02040503050203030202" pitchFamily="18" charset="0"/>
                <a:cs typeface="Mangal" panose="02040503050203030202" pitchFamily="18" charset="0"/>
              </a:rPr>
              <a:t>gaz</a:t>
            </a:r>
            <a:endParaRPr lang="en-US" sz="3600" kern="1400" spc="1000" dirty="0">
              <a:solidFill>
                <a:schemeClr val="tx1"/>
              </a:solidFill>
              <a:latin typeface="Mangal" panose="02040503050203030202" pitchFamily="18" charset="0"/>
              <a:cs typeface="Mangal" panose="02040503050203030202" pitchFamily="18" charset="0"/>
            </a:endParaRPr>
          </a:p>
        </p:txBody>
      </p:sp>
      <p:sp>
        <p:nvSpPr>
          <p:cNvPr id="26" name="ZoneTexte 25">
            <a:extLst>
              <a:ext uri="{FF2B5EF4-FFF2-40B4-BE49-F238E27FC236}">
                <a16:creationId xmlns:a16="http://schemas.microsoft.com/office/drawing/2014/main" id="{80F12879-5280-0708-9298-FB1B5F02C096}"/>
              </a:ext>
            </a:extLst>
          </p:cNvPr>
          <p:cNvSpPr txBox="1"/>
          <p:nvPr/>
        </p:nvSpPr>
        <p:spPr>
          <a:xfrm>
            <a:off x="924132" y="3259242"/>
            <a:ext cx="6096000" cy="2797241"/>
          </a:xfrm>
          <a:prstGeom prst="rect">
            <a:avLst/>
          </a:prstGeom>
          <a:noFill/>
        </p:spPr>
        <p:txBody>
          <a:bodyPr wrap="square">
            <a:spAutoFit/>
          </a:bodyPr>
          <a:lstStyle/>
          <a:p>
            <a:pPr algn="ctr">
              <a:lnSpc>
                <a:spcPct val="150000"/>
              </a:lnSpc>
              <a:buClr>
                <a:srgbClr val="AAFBF8"/>
              </a:buClr>
            </a:pPr>
            <a:r>
              <a:rPr lang="fr-FR" sz="2400" dirty="0">
                <a:solidFill>
                  <a:schemeClr val="bg1"/>
                </a:solidFill>
              </a:rPr>
              <a:t>A la </a:t>
            </a:r>
            <a:r>
              <a:rPr lang="fr-FR" sz="2400" b="1" dirty="0">
                <a:solidFill>
                  <a:schemeClr val="bg1"/>
                </a:solidFill>
              </a:rPr>
              <a:t>remise des gaz</a:t>
            </a:r>
            <a:r>
              <a:rPr lang="fr-FR" sz="2400" dirty="0">
                <a:solidFill>
                  <a:schemeClr val="bg1"/>
                </a:solidFill>
              </a:rPr>
              <a:t>, on met un peu de poids à l’avant de la machine en pliant légèrement les coudes pour éviter le délestage de la roue avant (transfert de masse vers l’arrière), et on se repositionne dans l’axe de la moto</a:t>
            </a:r>
            <a:endParaRPr lang="fr-FR" sz="1050" dirty="0">
              <a:solidFill>
                <a:schemeClr val="bg1"/>
              </a:solidFill>
            </a:endParaRPr>
          </a:p>
        </p:txBody>
      </p:sp>
      <p:pic>
        <p:nvPicPr>
          <p:cNvPr id="6" name="Image 5">
            <a:extLst>
              <a:ext uri="{FF2B5EF4-FFF2-40B4-BE49-F238E27FC236}">
                <a16:creationId xmlns:a16="http://schemas.microsoft.com/office/drawing/2014/main" id="{7E4F3193-0789-F2D7-FBE3-266ACD758333}"/>
              </a:ext>
            </a:extLst>
          </p:cNvPr>
          <p:cNvPicPr>
            <a:picLocks noChangeAspect="1"/>
          </p:cNvPicPr>
          <p:nvPr/>
        </p:nvPicPr>
        <p:blipFill>
          <a:blip r:embed="rId5"/>
          <a:stretch>
            <a:fillRect/>
          </a:stretch>
        </p:blipFill>
        <p:spPr>
          <a:xfrm>
            <a:off x="8221855" y="3320999"/>
            <a:ext cx="3301929" cy="2832198"/>
          </a:xfrm>
          <a:prstGeom prst="rect">
            <a:avLst/>
          </a:prstGeom>
        </p:spPr>
      </p:pic>
    </p:spTree>
    <p:extLst>
      <p:ext uri="{BB962C8B-B14F-4D97-AF65-F5344CB8AC3E}">
        <p14:creationId xmlns:p14="http://schemas.microsoft.com/office/powerpoint/2010/main" val="15903662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lumMod val="110000"/>
              </a:schemeClr>
            </a:gs>
            <a:gs pos="88000">
              <a:schemeClr val="bg2">
                <a:shade val="94000"/>
                <a:satMod val="110000"/>
                <a:lumMod val="88000"/>
              </a:schemeClr>
            </a:gs>
          </a:gsLst>
          <a:lin ang="5400000" scaled="0"/>
        </a:gradFill>
        <a:effectLst/>
      </p:bgPr>
    </p:bg>
    <p:spTree>
      <p:nvGrpSpPr>
        <p:cNvPr id="1" name="">
          <a:extLst>
            <a:ext uri="{FF2B5EF4-FFF2-40B4-BE49-F238E27FC236}">
              <a16:creationId xmlns:a16="http://schemas.microsoft.com/office/drawing/2014/main" id="{DD48923F-4D90-F840-C519-F050F0D791BA}"/>
            </a:ext>
          </a:extLst>
        </p:cNvPr>
        <p:cNvGrpSpPr/>
        <p:nvPr/>
      </p:nvGrpSpPr>
      <p:grpSpPr>
        <a:xfrm>
          <a:off x="0" y="0"/>
          <a:ext cx="0" cy="0"/>
          <a:chOff x="0" y="0"/>
          <a:chExt cx="0" cy="0"/>
        </a:xfrm>
      </p:grpSpPr>
      <p:sp useBgFill="1">
        <p:nvSpPr>
          <p:cNvPr id="24" name="Rectangle 23">
            <a:extLst>
              <a:ext uri="{FF2B5EF4-FFF2-40B4-BE49-F238E27FC236}">
                <a16:creationId xmlns:a16="http://schemas.microsoft.com/office/drawing/2014/main" id="{7826F518-8F0B-44DD-A533-9C5C574997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Espace réservé du contenu 3" descr="Une image contenant texte, carte&#10;&#10;Description générée automatiquement">
            <a:extLst>
              <a:ext uri="{FF2B5EF4-FFF2-40B4-BE49-F238E27FC236}">
                <a16:creationId xmlns:a16="http://schemas.microsoft.com/office/drawing/2014/main" id="{BA013E0D-151D-8AB5-23A4-042D6227CE9F}"/>
              </a:ext>
            </a:extLst>
          </p:cNvPr>
          <p:cNvPicPr>
            <a:picLocks noChangeAspect="1"/>
          </p:cNvPicPr>
          <p:nvPr/>
        </p:nvPicPr>
        <p:blipFill rotWithShape="1">
          <a:blip r:embed="rId3" cstate="hqprint">
            <a:duotone>
              <a:schemeClr val="bg2">
                <a:shade val="45000"/>
                <a:satMod val="135000"/>
              </a:schemeClr>
              <a:prstClr val="white"/>
            </a:duotone>
            <a:alphaModFix amt="60000"/>
            <a:extLst>
              <a:ext uri="{28A0092B-C50C-407E-A947-70E740481C1C}">
                <a14:useLocalDpi xmlns:a14="http://schemas.microsoft.com/office/drawing/2010/main" val="0"/>
              </a:ext>
            </a:extLst>
          </a:blip>
          <a:srcRect r="-1" b="9962"/>
          <a:stretch>
            <a:fillRect/>
          </a:stretch>
        </p:blipFill>
        <p:spPr>
          <a:xfrm>
            <a:off x="2053" y="-1"/>
            <a:ext cx="12186899" cy="6858000"/>
          </a:xfrm>
          <a:prstGeom prst="rect">
            <a:avLst/>
          </a:prstGeom>
        </p:spPr>
      </p:pic>
      <p:sp>
        <p:nvSpPr>
          <p:cNvPr id="2" name="Titre 1">
            <a:extLst>
              <a:ext uri="{FF2B5EF4-FFF2-40B4-BE49-F238E27FC236}">
                <a16:creationId xmlns:a16="http://schemas.microsoft.com/office/drawing/2014/main" id="{CA2A9844-6ED5-C96F-B9D9-DC792156EB5B}"/>
              </a:ext>
            </a:extLst>
          </p:cNvPr>
          <p:cNvSpPr>
            <a:spLocks noGrp="1"/>
          </p:cNvSpPr>
          <p:nvPr>
            <p:ph type="title"/>
          </p:nvPr>
        </p:nvSpPr>
        <p:spPr>
          <a:xfrm>
            <a:off x="446534" y="40273"/>
            <a:ext cx="6946659" cy="1013800"/>
          </a:xfrm>
        </p:spPr>
        <p:txBody>
          <a:bodyPr vert="horz" lIns="91440" tIns="45720" rIns="91440" bIns="45720" rtlCol="0" anchor="b">
            <a:normAutofit/>
          </a:bodyPr>
          <a:lstStyle/>
          <a:p>
            <a:r>
              <a:rPr lang="en-US" sz="2400" spc="1000" dirty="0">
                <a:solidFill>
                  <a:schemeClr val="tx2"/>
                </a:solidFill>
              </a:rPr>
              <a:t>Les points </a:t>
            </a:r>
            <a:r>
              <a:rPr lang="en-US" sz="2400" spc="1000" dirty="0" err="1">
                <a:solidFill>
                  <a:schemeClr val="tx2"/>
                </a:solidFill>
              </a:rPr>
              <a:t>importants</a:t>
            </a:r>
            <a:endParaRPr lang="en-US" sz="2400" spc="1000" dirty="0">
              <a:solidFill>
                <a:schemeClr val="tx2"/>
              </a:solidFill>
            </a:endParaRPr>
          </a:p>
        </p:txBody>
      </p:sp>
      <p:sp>
        <p:nvSpPr>
          <p:cNvPr id="21" name="Rectangle 20">
            <a:extLst>
              <a:ext uri="{FF2B5EF4-FFF2-40B4-BE49-F238E27FC236}">
                <a16:creationId xmlns:a16="http://schemas.microsoft.com/office/drawing/2014/main" id="{2F43CF37-B25A-431C-A504-ED45379CF6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5545704" cy="89973"/>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28" name="Rectangle 27">
            <a:extLst>
              <a:ext uri="{FF2B5EF4-FFF2-40B4-BE49-F238E27FC236}">
                <a16:creationId xmlns:a16="http://schemas.microsoft.com/office/drawing/2014/main" id="{71FF902D-B93A-4C84-A4FE-20139574A3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95998" y="457200"/>
            <a:ext cx="5613401" cy="89973"/>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3" name="Titre 1">
            <a:extLst>
              <a:ext uri="{FF2B5EF4-FFF2-40B4-BE49-F238E27FC236}">
                <a16:creationId xmlns:a16="http://schemas.microsoft.com/office/drawing/2014/main" id="{FF11FC0C-B9AD-EED7-1459-EB7519BEBF09}"/>
              </a:ext>
            </a:extLst>
          </p:cNvPr>
          <p:cNvSpPr txBox="1">
            <a:spLocks/>
          </p:cNvSpPr>
          <p:nvPr/>
        </p:nvSpPr>
        <p:spPr>
          <a:xfrm>
            <a:off x="446534" y="2688784"/>
            <a:ext cx="6067355" cy="1013801"/>
          </a:xfrm>
          <a:prstGeom prst="rect">
            <a:avLst/>
          </a:prstGeom>
        </p:spPr>
        <p:txBody>
          <a:bodyPr vert="horz" lIns="91440" tIns="45720" rIns="91440" bIns="45720" rtlCol="0" anchor="ctr">
            <a:noAutofit/>
          </a:bodyPr>
          <a:lst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spcBef>
                <a:spcPct val="20000"/>
              </a:spcBef>
              <a:spcAft>
                <a:spcPts val="600"/>
              </a:spcAft>
              <a:buClr>
                <a:schemeClr val="accent2"/>
              </a:buClr>
              <a:buSzPct val="92000"/>
              <a:buFont typeface="Wingdings 2" panose="05020102010507070707" pitchFamily="18" charset="2"/>
              <a:buChar char=""/>
            </a:pPr>
            <a:r>
              <a:rPr lang="en-US" sz="4800" b="1" spc="1000" dirty="0">
                <a:solidFill>
                  <a:srgbClr val="E28700"/>
                </a:solidFill>
                <a:latin typeface="+mn-lt"/>
                <a:ea typeface="+mn-ea"/>
                <a:cs typeface="+mn-cs"/>
              </a:rPr>
              <a:t>7</a:t>
            </a:r>
            <a:r>
              <a:rPr lang="en-US" sz="4800" b="1" spc="1000" dirty="0">
                <a:solidFill>
                  <a:schemeClr val="tx2"/>
                </a:solidFill>
                <a:latin typeface="+mn-lt"/>
                <a:ea typeface="+mn-ea"/>
                <a:cs typeface="+mn-cs"/>
              </a:rPr>
              <a:t>. </a:t>
            </a:r>
          </a:p>
          <a:p>
            <a:pPr algn="ctr">
              <a:spcBef>
                <a:spcPct val="20000"/>
              </a:spcBef>
              <a:spcAft>
                <a:spcPts val="600"/>
              </a:spcAft>
              <a:buClr>
                <a:schemeClr val="accent2"/>
              </a:buClr>
              <a:buSzPct val="92000"/>
            </a:pPr>
            <a:endParaRPr lang="en-US" sz="300" b="1" spc="1000" dirty="0">
              <a:solidFill>
                <a:schemeClr val="tx2"/>
              </a:solidFill>
              <a:latin typeface="+mn-lt"/>
              <a:ea typeface="+mn-ea"/>
              <a:cs typeface="+mn-cs"/>
            </a:endParaRPr>
          </a:p>
          <a:p>
            <a:pPr algn="ctr">
              <a:spcBef>
                <a:spcPct val="20000"/>
              </a:spcBef>
              <a:spcAft>
                <a:spcPts val="600"/>
              </a:spcAft>
              <a:buClr>
                <a:schemeClr val="accent2"/>
              </a:buClr>
              <a:buSzPct val="92000"/>
            </a:pPr>
            <a:r>
              <a:rPr lang="en-US" sz="3200" b="1" spc="1000" dirty="0">
                <a:solidFill>
                  <a:schemeClr val="tx2"/>
                </a:solidFill>
                <a:latin typeface="+mn-lt"/>
                <a:ea typeface="+mn-ea"/>
                <a:cs typeface="+mn-cs"/>
              </a:rPr>
              <a:t>LE Replacement</a:t>
            </a:r>
          </a:p>
        </p:txBody>
      </p:sp>
      <p:pic>
        <p:nvPicPr>
          <p:cNvPr id="8" name="Espace réservé du contenu 3" descr="Une image contenant texte, carte&#10;&#10;Description générée automatiquement">
            <a:extLst>
              <a:ext uri="{FF2B5EF4-FFF2-40B4-BE49-F238E27FC236}">
                <a16:creationId xmlns:a16="http://schemas.microsoft.com/office/drawing/2014/main" id="{5D828DBB-9427-442D-F57C-452A5DD23438}"/>
              </a:ext>
            </a:extLst>
          </p:cNvPr>
          <p:cNvPicPr>
            <a:picLocks noChangeAspect="1"/>
          </p:cNvPicPr>
          <p:nvPr/>
        </p:nvPicPr>
        <p:blipFill rotWithShape="1">
          <a:blip r:embed="rId3" cstate="hqprint">
            <a:extLst>
              <a:ext uri="{28A0092B-C50C-407E-A947-70E740481C1C}">
                <a14:useLocalDpi xmlns:a14="http://schemas.microsoft.com/office/drawing/2010/main" val="0"/>
              </a:ext>
            </a:extLst>
          </a:blip>
          <a:srcRect t="4003" b="26922"/>
          <a:stretch/>
        </p:blipFill>
        <p:spPr>
          <a:xfrm>
            <a:off x="6748884" y="1004373"/>
            <a:ext cx="4765597" cy="2057399"/>
          </a:xfrm>
          <a:custGeom>
            <a:avLst/>
            <a:gdLst>
              <a:gd name="connsiteX0" fmla="*/ 120172 w 3416888"/>
              <a:gd name="connsiteY0" fmla="*/ 0 h 2057399"/>
              <a:gd name="connsiteX1" fmla="*/ 3296716 w 3416888"/>
              <a:gd name="connsiteY1" fmla="*/ 0 h 2057399"/>
              <a:gd name="connsiteX2" fmla="*/ 3416888 w 3416888"/>
              <a:gd name="connsiteY2" fmla="*/ 120172 h 2057399"/>
              <a:gd name="connsiteX3" fmla="*/ 3416888 w 3416888"/>
              <a:gd name="connsiteY3" fmla="*/ 2057399 h 2057399"/>
              <a:gd name="connsiteX4" fmla="*/ 0 w 3416888"/>
              <a:gd name="connsiteY4" fmla="*/ 2057399 h 2057399"/>
              <a:gd name="connsiteX5" fmla="*/ 0 w 3416888"/>
              <a:gd name="connsiteY5" fmla="*/ 120172 h 2057399"/>
              <a:gd name="connsiteX6" fmla="*/ 120172 w 3416888"/>
              <a:gd name="connsiteY6" fmla="*/ 0 h 2057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16888" h="2057399">
                <a:moveTo>
                  <a:pt x="120172" y="0"/>
                </a:moveTo>
                <a:lnTo>
                  <a:pt x="3296716" y="0"/>
                </a:lnTo>
                <a:cubicBezTo>
                  <a:pt x="3363085" y="0"/>
                  <a:pt x="3416888" y="53803"/>
                  <a:pt x="3416888" y="120172"/>
                </a:cubicBezTo>
                <a:lnTo>
                  <a:pt x="3416888" y="2057399"/>
                </a:lnTo>
                <a:lnTo>
                  <a:pt x="0" y="2057399"/>
                </a:lnTo>
                <a:lnTo>
                  <a:pt x="0" y="120172"/>
                </a:lnTo>
                <a:cubicBezTo>
                  <a:pt x="0" y="53803"/>
                  <a:pt x="53803" y="0"/>
                  <a:pt x="120172" y="0"/>
                </a:cubicBezTo>
                <a:close/>
              </a:path>
            </a:pathLst>
          </a:custGeom>
          <a:ln w="38100">
            <a:gradFill flip="none" rotWithShape="1">
              <a:gsLst>
                <a:gs pos="0">
                  <a:srgbClr val="363D46"/>
                </a:gs>
                <a:gs pos="100000">
                  <a:srgbClr val="363D46">
                    <a:lumMod val="75000"/>
                  </a:srgbClr>
                </a:gs>
              </a:gsLst>
              <a:lin ang="5400000" scaled="0"/>
              <a:tileRect/>
            </a:gradFill>
          </a:ln>
          <a:effectLst>
            <a:innerShdw blurRad="57150" dist="38100" dir="14460000">
              <a:srgbClr val="000000">
                <a:alpha val="70000"/>
              </a:srgbClr>
            </a:innerShdw>
          </a:effectLst>
        </p:spPr>
      </p:pic>
      <p:pic>
        <p:nvPicPr>
          <p:cNvPr id="10" name="Image 9" descr="Une image contenant texte&#10;&#10;Description générée automatiquement">
            <a:extLst>
              <a:ext uri="{FF2B5EF4-FFF2-40B4-BE49-F238E27FC236}">
                <a16:creationId xmlns:a16="http://schemas.microsoft.com/office/drawing/2014/main" id="{510E35DB-F59D-0170-0A2E-662D969BB5A6}"/>
              </a:ext>
            </a:extLst>
          </p:cNvPr>
          <p:cNvPicPr>
            <a:picLocks noChangeAspect="1"/>
          </p:cNvPicPr>
          <p:nvPr/>
        </p:nvPicPr>
        <p:blipFill rotWithShape="1">
          <a:blip r:embed="rId4">
            <a:extLst>
              <a:ext uri="{28A0092B-C50C-407E-A947-70E740481C1C}">
                <a14:useLocalDpi xmlns:a14="http://schemas.microsoft.com/office/drawing/2010/main" val="0"/>
              </a:ext>
            </a:extLst>
          </a:blip>
          <a:srcRect l="2183" r="2953" b="3"/>
          <a:stretch/>
        </p:blipFill>
        <p:spPr>
          <a:xfrm>
            <a:off x="6748883" y="3339825"/>
            <a:ext cx="4765597" cy="3240120"/>
          </a:xfrm>
          <a:custGeom>
            <a:avLst/>
            <a:gdLst>
              <a:gd name="connsiteX0" fmla="*/ 0 w 3416888"/>
              <a:gd name="connsiteY0" fmla="*/ 0 h 3240120"/>
              <a:gd name="connsiteX1" fmla="*/ 3416888 w 3416888"/>
              <a:gd name="connsiteY1" fmla="*/ 0 h 3240120"/>
              <a:gd name="connsiteX2" fmla="*/ 3416888 w 3416888"/>
              <a:gd name="connsiteY2" fmla="*/ 3119948 h 3240120"/>
              <a:gd name="connsiteX3" fmla="*/ 3296716 w 3416888"/>
              <a:gd name="connsiteY3" fmla="*/ 3240120 h 3240120"/>
              <a:gd name="connsiteX4" fmla="*/ 120172 w 3416888"/>
              <a:gd name="connsiteY4" fmla="*/ 3240120 h 3240120"/>
              <a:gd name="connsiteX5" fmla="*/ 0 w 3416888"/>
              <a:gd name="connsiteY5" fmla="*/ 3119948 h 3240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16888" h="3240120">
                <a:moveTo>
                  <a:pt x="0" y="0"/>
                </a:moveTo>
                <a:lnTo>
                  <a:pt x="3416888" y="0"/>
                </a:lnTo>
                <a:lnTo>
                  <a:pt x="3416888" y="3119948"/>
                </a:lnTo>
                <a:cubicBezTo>
                  <a:pt x="3416888" y="3186317"/>
                  <a:pt x="3363085" y="3240120"/>
                  <a:pt x="3296716" y="3240120"/>
                </a:cubicBezTo>
                <a:lnTo>
                  <a:pt x="120172" y="3240120"/>
                </a:lnTo>
                <a:cubicBezTo>
                  <a:pt x="53803" y="3240120"/>
                  <a:pt x="0" y="3186317"/>
                  <a:pt x="0" y="3119948"/>
                </a:cubicBezTo>
                <a:close/>
              </a:path>
            </a:pathLst>
          </a:custGeom>
          <a:ln w="38100">
            <a:gradFill flip="none" rotWithShape="1">
              <a:gsLst>
                <a:gs pos="0">
                  <a:srgbClr val="363D46"/>
                </a:gs>
                <a:gs pos="100000">
                  <a:srgbClr val="363D46">
                    <a:lumMod val="75000"/>
                  </a:srgbClr>
                </a:gs>
              </a:gsLst>
              <a:lin ang="5400000" scaled="0"/>
              <a:tileRect/>
            </a:gradFill>
          </a:ln>
          <a:effectLst>
            <a:innerShdw blurRad="57150" dist="38100" dir="14460000">
              <a:srgbClr val="000000">
                <a:alpha val="70000"/>
              </a:srgbClr>
            </a:innerShdw>
          </a:effectLst>
        </p:spPr>
      </p:pic>
      <p:pic>
        <p:nvPicPr>
          <p:cNvPr id="22" name="Image 21" descr="Une image contenant Graphique, Police, graphisme, logo&#10;&#10;Le contenu généré par l’IA peut être incorrect.">
            <a:extLst>
              <a:ext uri="{FF2B5EF4-FFF2-40B4-BE49-F238E27FC236}">
                <a16:creationId xmlns:a16="http://schemas.microsoft.com/office/drawing/2014/main" id="{8E105712-AAD8-B8F8-54A0-189C303D50B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1986" y="5913573"/>
            <a:ext cx="1399814" cy="666372"/>
          </a:xfrm>
          <a:prstGeom prst="rect">
            <a:avLst/>
          </a:prstGeom>
        </p:spPr>
      </p:pic>
    </p:spTree>
    <p:extLst>
      <p:ext uri="{BB962C8B-B14F-4D97-AF65-F5344CB8AC3E}">
        <p14:creationId xmlns:p14="http://schemas.microsoft.com/office/powerpoint/2010/main" val="38939008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09EB5D63-7529-AD37-DE97-4A1D2E6543DA}"/>
            </a:ext>
          </a:extLst>
        </p:cNvPr>
        <p:cNvGrpSpPr/>
        <p:nvPr/>
      </p:nvGrpSpPr>
      <p:grpSpPr>
        <a:xfrm>
          <a:off x="0" y="0"/>
          <a:ext cx="0" cy="0"/>
          <a:chOff x="0" y="0"/>
          <a:chExt cx="0" cy="0"/>
        </a:xfrm>
      </p:grpSpPr>
      <p:sp>
        <p:nvSpPr>
          <p:cNvPr id="8" name="Rectangle 7">
            <a:extLst>
              <a:ext uri="{FF2B5EF4-FFF2-40B4-BE49-F238E27FC236}">
                <a16:creationId xmlns:a16="http://schemas.microsoft.com/office/drawing/2014/main" id="{3FDBC114-945F-9885-2ED6-9285D9301A8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10" name="Rectangle 9">
            <a:extLst>
              <a:ext uri="{FF2B5EF4-FFF2-40B4-BE49-F238E27FC236}">
                <a16:creationId xmlns:a16="http://schemas.microsoft.com/office/drawing/2014/main" id="{5A8251B8-83B0-4E7F-7267-5CC21E5A33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12" name="Rectangle 11">
            <a:extLst>
              <a:ext uri="{FF2B5EF4-FFF2-40B4-BE49-F238E27FC236}">
                <a16:creationId xmlns:a16="http://schemas.microsoft.com/office/drawing/2014/main" id="{463E55D4-AB91-8FAD-4FA5-23C7DE85B9E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14" name="Rectangle 13">
            <a:extLst>
              <a:ext uri="{FF2B5EF4-FFF2-40B4-BE49-F238E27FC236}">
                <a16:creationId xmlns:a16="http://schemas.microsoft.com/office/drawing/2014/main" id="{48532AF3-25A6-35E4-E864-DBEFA8754D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16" name="Rectangle 15">
            <a:extLst>
              <a:ext uri="{FF2B5EF4-FFF2-40B4-BE49-F238E27FC236}">
                <a16:creationId xmlns:a16="http://schemas.microsoft.com/office/drawing/2014/main" id="{F39B8A54-2ECF-B0B7-B1BB-1ECB7A1E1F4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B4CE02F8-D8D7-1937-943F-7A9C526214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2" name="Titre 1">
            <a:extLst>
              <a:ext uri="{FF2B5EF4-FFF2-40B4-BE49-F238E27FC236}">
                <a16:creationId xmlns:a16="http://schemas.microsoft.com/office/drawing/2014/main" id="{5CF1435D-8D30-CDCC-00F6-2E7BC6A2C72E}"/>
              </a:ext>
            </a:extLst>
          </p:cNvPr>
          <p:cNvSpPr>
            <a:spLocks noGrp="1"/>
          </p:cNvSpPr>
          <p:nvPr>
            <p:ph type="title"/>
          </p:nvPr>
        </p:nvSpPr>
        <p:spPr>
          <a:xfrm>
            <a:off x="3996733" y="2844705"/>
            <a:ext cx="8195267" cy="1168590"/>
          </a:xfrm>
        </p:spPr>
        <p:txBody>
          <a:bodyPr vert="horz" lIns="91440" tIns="45720" rIns="91440" bIns="45720" rtlCol="0" anchor="ctr">
            <a:normAutofit fontScale="90000"/>
          </a:bodyPr>
          <a:lstStyle/>
          <a:p>
            <a:r>
              <a:rPr lang="en-US" sz="4400" dirty="0">
                <a:solidFill>
                  <a:srgbClr val="FFFFFF"/>
                </a:solidFill>
                <a:latin typeface="Mangal" panose="02040503050203030202" pitchFamily="18" charset="0"/>
                <a:cs typeface="Mangal" panose="02040503050203030202" pitchFamily="18" charset="0"/>
              </a:rPr>
              <a:t>Le </a:t>
            </a:r>
            <a:r>
              <a:rPr lang="en-US" sz="4400" dirty="0" err="1">
                <a:solidFill>
                  <a:srgbClr val="FFFFFF"/>
                </a:solidFill>
                <a:latin typeface="Mangal" panose="02040503050203030202" pitchFamily="18" charset="0"/>
                <a:cs typeface="Mangal" panose="02040503050203030202" pitchFamily="18" charset="0"/>
              </a:rPr>
              <a:t>virage</a:t>
            </a:r>
            <a:r>
              <a:rPr lang="en-US" sz="4400" dirty="0">
                <a:solidFill>
                  <a:srgbClr val="FFFFFF"/>
                </a:solidFill>
                <a:latin typeface="Mangal" panose="02040503050203030202" pitchFamily="18" charset="0"/>
                <a:cs typeface="Mangal" panose="02040503050203030202" pitchFamily="18" charset="0"/>
              </a:rPr>
              <a:t> à allure Lente </a:t>
            </a:r>
            <a:br>
              <a:rPr lang="en-US" sz="4400" dirty="0">
                <a:solidFill>
                  <a:srgbClr val="FFFFFF"/>
                </a:solidFill>
                <a:latin typeface="Mangal" panose="02040503050203030202" pitchFamily="18" charset="0"/>
                <a:cs typeface="Mangal" panose="02040503050203030202" pitchFamily="18" charset="0"/>
              </a:rPr>
            </a:br>
            <a:r>
              <a:rPr lang="en-US" sz="4400" dirty="0" err="1">
                <a:solidFill>
                  <a:srgbClr val="FFFFFF"/>
                </a:solidFill>
                <a:latin typeface="Mangal" panose="02040503050203030202" pitchFamily="18" charset="0"/>
                <a:cs typeface="Mangal" panose="02040503050203030202" pitchFamily="18" charset="0"/>
              </a:rPr>
              <a:t>épingles</a:t>
            </a:r>
            <a:r>
              <a:rPr lang="en-US" sz="4400" dirty="0">
                <a:solidFill>
                  <a:srgbClr val="FFFFFF"/>
                </a:solidFill>
                <a:latin typeface="Mangal" panose="02040503050203030202" pitchFamily="18" charset="0"/>
                <a:cs typeface="Mangal" panose="02040503050203030202" pitchFamily="18" charset="0"/>
              </a:rPr>
              <a:t> et demi-tours</a:t>
            </a:r>
          </a:p>
        </p:txBody>
      </p:sp>
      <p:sp>
        <p:nvSpPr>
          <p:cNvPr id="20" name="Rectangle 19">
            <a:extLst>
              <a:ext uri="{FF2B5EF4-FFF2-40B4-BE49-F238E27FC236}">
                <a16:creationId xmlns:a16="http://schemas.microsoft.com/office/drawing/2014/main" id="{01300326-51D9-C41C-9FBE-76B1405086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22" name="Rectangle 21">
            <a:extLst>
              <a:ext uri="{FF2B5EF4-FFF2-40B4-BE49-F238E27FC236}">
                <a16:creationId xmlns:a16="http://schemas.microsoft.com/office/drawing/2014/main" id="{063826B6-3BDA-B29B-73B1-F7A07AA7CC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3643"/>
            <a:ext cx="7503637" cy="94997"/>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6" name="Triangle isocèle 5">
            <a:extLst>
              <a:ext uri="{FF2B5EF4-FFF2-40B4-BE49-F238E27FC236}">
                <a16:creationId xmlns:a16="http://schemas.microsoft.com/office/drawing/2014/main" id="{E7C8C69E-6863-EC91-32D9-3B60E72E9144}"/>
              </a:ext>
            </a:extLst>
          </p:cNvPr>
          <p:cNvSpPr/>
          <p:nvPr/>
        </p:nvSpPr>
        <p:spPr>
          <a:xfrm rot="5400000">
            <a:off x="-1870588" y="1870589"/>
            <a:ext cx="6858001" cy="3116826"/>
          </a:xfrm>
          <a:prstGeom prst="triangle">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5" name="Rectangle 4">
            <a:extLst>
              <a:ext uri="{FF2B5EF4-FFF2-40B4-BE49-F238E27FC236}">
                <a16:creationId xmlns:a16="http://schemas.microsoft.com/office/drawing/2014/main" id="{528362C4-2A43-DE7E-FB34-BB7551E10EFB}"/>
              </a:ext>
            </a:extLst>
          </p:cNvPr>
          <p:cNvSpPr/>
          <p:nvPr/>
        </p:nvSpPr>
        <p:spPr>
          <a:xfrm>
            <a:off x="271505" y="2421032"/>
            <a:ext cx="1107997" cy="2015936"/>
          </a:xfrm>
          <a:prstGeom prst="rect">
            <a:avLst/>
          </a:prstGeom>
          <a:noFill/>
          <a:ln>
            <a:noFill/>
          </a:ln>
        </p:spPr>
        <p:txBody>
          <a:bodyPr wrap="none" lIns="91440" tIns="45720" rIns="91440" bIns="45720">
            <a:spAutoFit/>
          </a:bodyPr>
          <a:lstStyle/>
          <a:p>
            <a:pPr algn="ctr"/>
            <a:r>
              <a:rPr lang="fr-FR" sz="12500" b="1" cap="none" spc="0" dirty="0">
                <a:ln w="12700">
                  <a:solidFill>
                    <a:schemeClr val="bg1">
                      <a:lumMod val="75000"/>
                    </a:schemeClr>
                  </a:solidFill>
                  <a:prstDash val="solid"/>
                </a:ln>
                <a:solidFill>
                  <a:srgbClr val="1A3260"/>
                </a:solidFill>
                <a:effectLst>
                  <a:outerShdw dist="38100" dir="2640000" algn="bl" rotWithShape="0">
                    <a:schemeClr val="accent1"/>
                  </a:outerShdw>
                </a:effectLst>
                <a:latin typeface="Mangal" panose="02040503050203030202" pitchFamily="18" charset="0"/>
                <a:cs typeface="Mangal" panose="02040503050203030202" pitchFamily="18" charset="0"/>
              </a:rPr>
              <a:t>2</a:t>
            </a:r>
          </a:p>
        </p:txBody>
      </p:sp>
      <p:pic>
        <p:nvPicPr>
          <p:cNvPr id="7" name="Image 6" descr="Une image contenant Graphique, Police, graphisme, logo&#10;&#10;Le contenu généré par l’IA peut être incorrect.">
            <a:extLst>
              <a:ext uri="{FF2B5EF4-FFF2-40B4-BE49-F238E27FC236}">
                <a16:creationId xmlns:a16="http://schemas.microsoft.com/office/drawing/2014/main" id="{41B66447-FC1E-097E-F086-2E8C3B18660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99583" y="5480244"/>
            <a:ext cx="1651117" cy="1651117"/>
          </a:xfrm>
          <a:prstGeom prst="rect">
            <a:avLst/>
          </a:prstGeom>
        </p:spPr>
      </p:pic>
    </p:spTree>
    <p:extLst>
      <p:ext uri="{BB962C8B-B14F-4D97-AF65-F5344CB8AC3E}">
        <p14:creationId xmlns:p14="http://schemas.microsoft.com/office/powerpoint/2010/main" val="374718665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lumMod val="110000"/>
              </a:schemeClr>
            </a:gs>
            <a:gs pos="88000">
              <a:schemeClr val="bg2">
                <a:shade val="94000"/>
                <a:satMod val="110000"/>
                <a:lumMod val="88000"/>
              </a:schemeClr>
            </a:gs>
          </a:gsLst>
          <a:lin ang="5400000" scaled="0"/>
        </a:gradFill>
        <a:effectLst/>
      </p:bgPr>
    </p:bg>
    <p:spTree>
      <p:nvGrpSpPr>
        <p:cNvPr id="1" name="">
          <a:extLst>
            <a:ext uri="{FF2B5EF4-FFF2-40B4-BE49-F238E27FC236}">
              <a16:creationId xmlns:a16="http://schemas.microsoft.com/office/drawing/2014/main" id="{0C2F68EC-D10A-A443-C693-3A747E71C48A}"/>
            </a:ext>
          </a:extLst>
        </p:cNvPr>
        <p:cNvGrpSpPr/>
        <p:nvPr/>
      </p:nvGrpSpPr>
      <p:grpSpPr>
        <a:xfrm>
          <a:off x="0" y="0"/>
          <a:ext cx="0" cy="0"/>
          <a:chOff x="0" y="0"/>
          <a:chExt cx="0" cy="0"/>
        </a:xfrm>
      </p:grpSpPr>
      <p:sp useBgFill="1">
        <p:nvSpPr>
          <p:cNvPr id="24" name="Rectangle 23">
            <a:extLst>
              <a:ext uri="{FF2B5EF4-FFF2-40B4-BE49-F238E27FC236}">
                <a16:creationId xmlns:a16="http://schemas.microsoft.com/office/drawing/2014/main" id="{7826F518-8F0B-44DD-A533-9C5C574997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Espace réservé du contenu 3" descr="Une image contenant texte, carte&#10;&#10;Description générée automatiquement">
            <a:extLst>
              <a:ext uri="{FF2B5EF4-FFF2-40B4-BE49-F238E27FC236}">
                <a16:creationId xmlns:a16="http://schemas.microsoft.com/office/drawing/2014/main" id="{AFECEF46-EF1B-175F-1E6D-ADD86CD8A161}"/>
              </a:ext>
            </a:extLst>
          </p:cNvPr>
          <p:cNvPicPr>
            <a:picLocks noChangeAspect="1"/>
          </p:cNvPicPr>
          <p:nvPr/>
        </p:nvPicPr>
        <p:blipFill rotWithShape="1">
          <a:blip r:embed="rId3" cstate="hqprint">
            <a:duotone>
              <a:schemeClr val="bg2">
                <a:shade val="45000"/>
                <a:satMod val="135000"/>
              </a:schemeClr>
              <a:prstClr val="white"/>
            </a:duotone>
            <a:alphaModFix amt="60000"/>
            <a:extLst>
              <a:ext uri="{28A0092B-C50C-407E-A947-70E740481C1C}">
                <a14:useLocalDpi xmlns:a14="http://schemas.microsoft.com/office/drawing/2010/main" val="0"/>
              </a:ext>
            </a:extLst>
          </a:blip>
          <a:srcRect r="-1" b="9962"/>
          <a:stretch>
            <a:fillRect/>
          </a:stretch>
        </p:blipFill>
        <p:spPr>
          <a:xfrm>
            <a:off x="2053" y="-1"/>
            <a:ext cx="12186899" cy="6858000"/>
          </a:xfrm>
          <a:prstGeom prst="rect">
            <a:avLst/>
          </a:prstGeom>
        </p:spPr>
      </p:pic>
      <p:sp>
        <p:nvSpPr>
          <p:cNvPr id="2" name="Titre 1">
            <a:extLst>
              <a:ext uri="{FF2B5EF4-FFF2-40B4-BE49-F238E27FC236}">
                <a16:creationId xmlns:a16="http://schemas.microsoft.com/office/drawing/2014/main" id="{F64CF501-5FC4-DAC7-C690-AD9B680FBF3F}"/>
              </a:ext>
            </a:extLst>
          </p:cNvPr>
          <p:cNvSpPr>
            <a:spLocks noGrp="1"/>
          </p:cNvSpPr>
          <p:nvPr>
            <p:ph type="title"/>
          </p:nvPr>
        </p:nvSpPr>
        <p:spPr>
          <a:xfrm>
            <a:off x="581192" y="702156"/>
            <a:ext cx="5411046" cy="1013800"/>
          </a:xfrm>
        </p:spPr>
        <p:txBody>
          <a:bodyPr vert="horz" lIns="91440" tIns="45720" rIns="91440" bIns="45720" rtlCol="0" anchor="b">
            <a:normAutofit/>
          </a:bodyPr>
          <a:lstStyle/>
          <a:p>
            <a:r>
              <a:rPr lang="en-US" spc="1000">
                <a:solidFill>
                  <a:schemeClr val="tx2"/>
                </a:solidFill>
              </a:rPr>
              <a:t>ALLURE LENTE</a:t>
            </a:r>
          </a:p>
        </p:txBody>
      </p:sp>
      <p:sp>
        <p:nvSpPr>
          <p:cNvPr id="21" name="Rectangle 20">
            <a:extLst>
              <a:ext uri="{FF2B5EF4-FFF2-40B4-BE49-F238E27FC236}">
                <a16:creationId xmlns:a16="http://schemas.microsoft.com/office/drawing/2014/main" id="{2F43CF37-B25A-431C-A504-ED45379CF6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5545704" cy="89973"/>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28" name="Rectangle 27">
            <a:extLst>
              <a:ext uri="{FF2B5EF4-FFF2-40B4-BE49-F238E27FC236}">
                <a16:creationId xmlns:a16="http://schemas.microsoft.com/office/drawing/2014/main" id="{71FF902D-B93A-4C84-A4FE-20139574A3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95998" y="457200"/>
            <a:ext cx="5613401" cy="89973"/>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3" name="Titre 1">
            <a:extLst>
              <a:ext uri="{FF2B5EF4-FFF2-40B4-BE49-F238E27FC236}">
                <a16:creationId xmlns:a16="http://schemas.microsoft.com/office/drawing/2014/main" id="{E67F74DD-D4CE-6FB8-6964-740837EB79FC}"/>
              </a:ext>
            </a:extLst>
          </p:cNvPr>
          <p:cNvSpPr txBox="1">
            <a:spLocks/>
          </p:cNvSpPr>
          <p:nvPr/>
        </p:nvSpPr>
        <p:spPr>
          <a:xfrm>
            <a:off x="446534" y="1715956"/>
            <a:ext cx="5035244" cy="1233636"/>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spcBef>
                <a:spcPct val="20000"/>
              </a:spcBef>
              <a:spcAft>
                <a:spcPts val="600"/>
              </a:spcAft>
              <a:buClr>
                <a:schemeClr val="accent2"/>
              </a:buClr>
              <a:buSzPct val="92000"/>
              <a:buFont typeface="Wingdings 2" panose="05020102010507070707" pitchFamily="18" charset="2"/>
              <a:buChar char=""/>
            </a:pPr>
            <a:r>
              <a:rPr lang="en-US" spc="1000" dirty="0">
                <a:solidFill>
                  <a:schemeClr val="tx2"/>
                </a:solidFill>
                <a:latin typeface="+mn-lt"/>
                <a:ea typeface="+mn-ea"/>
                <a:cs typeface="+mn-cs"/>
              </a:rPr>
              <a:t> La </a:t>
            </a:r>
            <a:r>
              <a:rPr lang="en-US" spc="1000" dirty="0" err="1">
                <a:solidFill>
                  <a:schemeClr val="tx2"/>
                </a:solidFill>
                <a:latin typeface="+mn-lt"/>
                <a:ea typeface="+mn-ea"/>
                <a:cs typeface="+mn-cs"/>
              </a:rPr>
              <a:t>Trajectoire</a:t>
            </a:r>
            <a:endParaRPr lang="en-US" spc="1000" dirty="0">
              <a:solidFill>
                <a:schemeClr val="tx2"/>
              </a:solidFill>
              <a:latin typeface="+mn-lt"/>
              <a:ea typeface="+mn-ea"/>
              <a:cs typeface="+mn-cs"/>
            </a:endParaRPr>
          </a:p>
        </p:txBody>
      </p:sp>
      <p:pic>
        <p:nvPicPr>
          <p:cNvPr id="4" name="Espace réservé du contenu 4">
            <a:extLst>
              <a:ext uri="{FF2B5EF4-FFF2-40B4-BE49-F238E27FC236}">
                <a16:creationId xmlns:a16="http://schemas.microsoft.com/office/drawing/2014/main" id="{4976F248-8FC1-617F-76B3-9D50EF45F09F}"/>
              </a:ext>
            </a:extLst>
          </p:cNvPr>
          <p:cNvPicPr>
            <a:picLocks noChangeAspect="1"/>
          </p:cNvPicPr>
          <p:nvPr/>
        </p:nvPicPr>
        <p:blipFill>
          <a:blip r:embed="rId4">
            <a:extLst>
              <a:ext uri="{28A0092B-C50C-407E-A947-70E740481C1C}">
                <a14:useLocalDpi xmlns:a14="http://schemas.microsoft.com/office/drawing/2010/main" val="0"/>
              </a:ext>
            </a:extLst>
          </a:blip>
          <a:srcRect t="18063" r="2" b="25998"/>
          <a:stretch>
            <a:fillRect/>
          </a:stretch>
        </p:blipFill>
        <p:spPr>
          <a:xfrm>
            <a:off x="836447" y="2884739"/>
            <a:ext cx="4765878" cy="3590605"/>
          </a:xfrm>
          <a:prstGeom prst="rect">
            <a:avLst/>
          </a:prstGeom>
        </p:spPr>
      </p:pic>
      <p:pic>
        <p:nvPicPr>
          <p:cNvPr id="5" name="Image 4" descr="Une image contenant dessin&#10;&#10;Description générée automatiquement">
            <a:extLst>
              <a:ext uri="{FF2B5EF4-FFF2-40B4-BE49-F238E27FC236}">
                <a16:creationId xmlns:a16="http://schemas.microsoft.com/office/drawing/2014/main" id="{5A191284-4C00-1925-0254-C5A3C86E941C}"/>
              </a:ext>
            </a:extLst>
          </p:cNvPr>
          <p:cNvPicPr>
            <a:picLocks noChangeAspect="1"/>
          </p:cNvPicPr>
          <p:nvPr/>
        </p:nvPicPr>
        <p:blipFill>
          <a:blip r:embed="rId5">
            <a:extLst>
              <a:ext uri="{28A0092B-C50C-407E-A947-70E740481C1C}">
                <a14:useLocalDpi xmlns:a14="http://schemas.microsoft.com/office/drawing/2010/main" val="0"/>
              </a:ext>
            </a:extLst>
          </a:blip>
          <a:srcRect r="1" b="17233"/>
          <a:stretch>
            <a:fillRect/>
          </a:stretch>
        </p:blipFill>
        <p:spPr>
          <a:xfrm>
            <a:off x="6716813" y="903768"/>
            <a:ext cx="4638740" cy="5656520"/>
          </a:xfrm>
          <a:prstGeom prst="rect">
            <a:avLst/>
          </a:prstGeom>
        </p:spPr>
      </p:pic>
      <p:pic>
        <p:nvPicPr>
          <p:cNvPr id="9" name="Image 8" descr="Une image contenant Graphique, Police, graphisme, logo&#10;&#10;Le contenu généré par l’IA peut être incorrect.">
            <a:extLst>
              <a:ext uri="{FF2B5EF4-FFF2-40B4-BE49-F238E27FC236}">
                <a16:creationId xmlns:a16="http://schemas.microsoft.com/office/drawing/2014/main" id="{B80F8DB3-C9F4-3AC8-B5B4-5C14584903D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1639" y="23545"/>
            <a:ext cx="2199914" cy="1047255"/>
          </a:xfrm>
          <a:prstGeom prst="rect">
            <a:avLst/>
          </a:prstGeom>
        </p:spPr>
      </p:pic>
    </p:spTree>
    <p:extLst>
      <p:ext uri="{BB962C8B-B14F-4D97-AF65-F5344CB8AC3E}">
        <p14:creationId xmlns:p14="http://schemas.microsoft.com/office/powerpoint/2010/main" val="27381784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lumMod val="110000"/>
              </a:schemeClr>
            </a:gs>
            <a:gs pos="88000">
              <a:schemeClr val="bg2">
                <a:shade val="94000"/>
                <a:satMod val="110000"/>
                <a:lumMod val="88000"/>
              </a:schemeClr>
            </a:gs>
          </a:gsLst>
          <a:lin ang="5400000" scaled="0"/>
        </a:gradFill>
        <a:effectLst/>
      </p:bgPr>
    </p:bg>
    <p:spTree>
      <p:nvGrpSpPr>
        <p:cNvPr id="1" name="">
          <a:extLst>
            <a:ext uri="{FF2B5EF4-FFF2-40B4-BE49-F238E27FC236}">
              <a16:creationId xmlns:a16="http://schemas.microsoft.com/office/drawing/2014/main" id="{481E3CCE-A834-EC9F-AA22-CFC2D2DCEBB6}"/>
            </a:ext>
          </a:extLst>
        </p:cNvPr>
        <p:cNvGrpSpPr/>
        <p:nvPr/>
      </p:nvGrpSpPr>
      <p:grpSpPr>
        <a:xfrm>
          <a:off x="0" y="0"/>
          <a:ext cx="0" cy="0"/>
          <a:chOff x="0" y="0"/>
          <a:chExt cx="0" cy="0"/>
        </a:xfrm>
      </p:grpSpPr>
      <p:sp useBgFill="1">
        <p:nvSpPr>
          <p:cNvPr id="24" name="Rectangle 23">
            <a:extLst>
              <a:ext uri="{FF2B5EF4-FFF2-40B4-BE49-F238E27FC236}">
                <a16:creationId xmlns:a16="http://schemas.microsoft.com/office/drawing/2014/main" id="{8947485A-8039-F051-2A5C-45093EAD1E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Espace réservé du contenu 3" descr="Une image contenant texte, carte&#10;&#10;Description générée automatiquement">
            <a:extLst>
              <a:ext uri="{FF2B5EF4-FFF2-40B4-BE49-F238E27FC236}">
                <a16:creationId xmlns:a16="http://schemas.microsoft.com/office/drawing/2014/main" id="{0A960B32-867F-90C4-47C9-8E6899BDB22C}"/>
              </a:ext>
            </a:extLst>
          </p:cNvPr>
          <p:cNvPicPr>
            <a:picLocks noChangeAspect="1"/>
          </p:cNvPicPr>
          <p:nvPr/>
        </p:nvPicPr>
        <p:blipFill rotWithShape="1">
          <a:blip r:embed="rId4" cstate="hqprint">
            <a:duotone>
              <a:schemeClr val="bg2">
                <a:shade val="45000"/>
                <a:satMod val="135000"/>
              </a:schemeClr>
              <a:prstClr val="white"/>
            </a:duotone>
            <a:alphaModFix amt="60000"/>
            <a:extLst>
              <a:ext uri="{28A0092B-C50C-407E-A947-70E740481C1C}">
                <a14:useLocalDpi xmlns:a14="http://schemas.microsoft.com/office/drawing/2010/main" val="0"/>
              </a:ext>
            </a:extLst>
          </a:blip>
          <a:srcRect r="-1" b="9962"/>
          <a:stretch>
            <a:fillRect/>
          </a:stretch>
        </p:blipFill>
        <p:spPr>
          <a:xfrm>
            <a:off x="2053" y="-1"/>
            <a:ext cx="12186899" cy="6858000"/>
          </a:xfrm>
          <a:prstGeom prst="rect">
            <a:avLst/>
          </a:prstGeom>
        </p:spPr>
      </p:pic>
      <p:sp>
        <p:nvSpPr>
          <p:cNvPr id="2" name="Titre 1">
            <a:extLst>
              <a:ext uri="{FF2B5EF4-FFF2-40B4-BE49-F238E27FC236}">
                <a16:creationId xmlns:a16="http://schemas.microsoft.com/office/drawing/2014/main" id="{320FAB18-86A5-0014-4E3B-57FEAAC065BA}"/>
              </a:ext>
            </a:extLst>
          </p:cNvPr>
          <p:cNvSpPr>
            <a:spLocks noGrp="1"/>
          </p:cNvSpPr>
          <p:nvPr>
            <p:ph type="title"/>
          </p:nvPr>
        </p:nvSpPr>
        <p:spPr>
          <a:xfrm>
            <a:off x="581192" y="702156"/>
            <a:ext cx="5411046" cy="1013800"/>
          </a:xfrm>
        </p:spPr>
        <p:txBody>
          <a:bodyPr vert="horz" lIns="91440" tIns="45720" rIns="91440" bIns="45720" rtlCol="0" anchor="b">
            <a:normAutofit/>
          </a:bodyPr>
          <a:lstStyle/>
          <a:p>
            <a:r>
              <a:rPr lang="en-US" spc="1000">
                <a:solidFill>
                  <a:schemeClr val="tx2"/>
                </a:solidFill>
              </a:rPr>
              <a:t>ALLURE LENTE</a:t>
            </a:r>
          </a:p>
        </p:txBody>
      </p:sp>
      <p:sp>
        <p:nvSpPr>
          <p:cNvPr id="21" name="Rectangle 20">
            <a:extLst>
              <a:ext uri="{FF2B5EF4-FFF2-40B4-BE49-F238E27FC236}">
                <a16:creationId xmlns:a16="http://schemas.microsoft.com/office/drawing/2014/main" id="{58015057-2580-3A2D-F457-CD2CEDC357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5545704" cy="89973"/>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28" name="Rectangle 27">
            <a:extLst>
              <a:ext uri="{FF2B5EF4-FFF2-40B4-BE49-F238E27FC236}">
                <a16:creationId xmlns:a16="http://schemas.microsoft.com/office/drawing/2014/main" id="{0451C8F6-6629-E74C-1CFC-B8AA24846F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95998" y="457200"/>
            <a:ext cx="5613401" cy="89973"/>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3" name="Titre 1">
            <a:extLst>
              <a:ext uri="{FF2B5EF4-FFF2-40B4-BE49-F238E27FC236}">
                <a16:creationId xmlns:a16="http://schemas.microsoft.com/office/drawing/2014/main" id="{BF0AAFBB-F6F9-9572-C4C6-913F91768E6B}"/>
              </a:ext>
            </a:extLst>
          </p:cNvPr>
          <p:cNvSpPr txBox="1">
            <a:spLocks/>
          </p:cNvSpPr>
          <p:nvPr/>
        </p:nvSpPr>
        <p:spPr>
          <a:xfrm>
            <a:off x="4727630" y="819557"/>
            <a:ext cx="5035244" cy="1233636"/>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spcBef>
                <a:spcPct val="20000"/>
              </a:spcBef>
              <a:spcAft>
                <a:spcPts val="600"/>
              </a:spcAft>
              <a:buClr>
                <a:schemeClr val="accent2"/>
              </a:buClr>
              <a:buSzPct val="92000"/>
              <a:buFont typeface="Wingdings 2" panose="05020102010507070707" pitchFamily="18" charset="2"/>
              <a:buChar char=""/>
            </a:pPr>
            <a:r>
              <a:rPr lang="en-US" spc="1000" dirty="0">
                <a:solidFill>
                  <a:schemeClr val="tx2"/>
                </a:solidFill>
                <a:latin typeface="+mn-lt"/>
                <a:ea typeface="+mn-ea"/>
                <a:cs typeface="+mn-cs"/>
              </a:rPr>
              <a:t> La </a:t>
            </a:r>
            <a:r>
              <a:rPr lang="en-US" spc="1000" dirty="0" err="1">
                <a:solidFill>
                  <a:schemeClr val="tx2"/>
                </a:solidFill>
                <a:latin typeface="+mn-lt"/>
                <a:ea typeface="+mn-ea"/>
                <a:cs typeface="+mn-cs"/>
              </a:rPr>
              <a:t>Trajectoire</a:t>
            </a:r>
            <a:endParaRPr lang="en-US" spc="1000" dirty="0">
              <a:solidFill>
                <a:schemeClr val="tx2"/>
              </a:solidFill>
              <a:latin typeface="+mn-lt"/>
              <a:ea typeface="+mn-ea"/>
              <a:cs typeface="+mn-cs"/>
            </a:endParaRPr>
          </a:p>
        </p:txBody>
      </p:sp>
      <p:pic>
        <p:nvPicPr>
          <p:cNvPr id="9" name="Image 8" descr="Une image contenant Graphique, Police, graphisme, logo&#10;&#10;Le contenu généré par l’IA peut être incorrect.">
            <a:extLst>
              <a:ext uri="{FF2B5EF4-FFF2-40B4-BE49-F238E27FC236}">
                <a16:creationId xmlns:a16="http://schemas.microsoft.com/office/drawing/2014/main" id="{27308D98-D586-6BB4-B737-DB553E2D581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1639" y="23545"/>
            <a:ext cx="2199914" cy="1047255"/>
          </a:xfrm>
          <a:prstGeom prst="rect">
            <a:avLst/>
          </a:prstGeom>
        </p:spPr>
      </p:pic>
      <p:pic>
        <p:nvPicPr>
          <p:cNvPr id="6" name="Média en ligne 5" title="EVASION MOTO   Démo Epingle   Vue Drône">
            <a:hlinkClick r:id="" action="ppaction://media"/>
            <a:extLst>
              <a:ext uri="{FF2B5EF4-FFF2-40B4-BE49-F238E27FC236}">
                <a16:creationId xmlns:a16="http://schemas.microsoft.com/office/drawing/2014/main" id="{6D68CFD4-C2D2-8853-F46F-11E51F1B6072}"/>
              </a:ext>
            </a:extLst>
          </p:cNvPr>
          <p:cNvPicPr>
            <a:picLocks noRot="1" noChangeAspect="1"/>
          </p:cNvPicPr>
          <p:nvPr>
            <a:videoFile r:link="rId1"/>
          </p:nvPr>
        </p:nvPicPr>
        <p:blipFill>
          <a:blip r:embed="rId6"/>
          <a:stretch>
            <a:fillRect/>
          </a:stretch>
        </p:blipFill>
        <p:spPr>
          <a:xfrm>
            <a:off x="1644001" y="1870939"/>
            <a:ext cx="8696473" cy="4909666"/>
          </a:xfrm>
          <a:prstGeom prst="rect">
            <a:avLst/>
          </a:prstGeom>
        </p:spPr>
      </p:pic>
    </p:spTree>
    <p:extLst>
      <p:ext uri="{BB962C8B-B14F-4D97-AF65-F5344CB8AC3E}">
        <p14:creationId xmlns:p14="http://schemas.microsoft.com/office/powerpoint/2010/main" val="14112694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mediacall" presetSubtype="0" fill="hold" nodeType="clickEffect">
                                  <p:stCondLst>
                                    <p:cond delay="0"/>
                                  </p:stCondLst>
                                  <p:childTnLst>
                                    <p:cmd type="call" cmd="playFrom(0.0)">
                                      <p:cBhvr>
                                        <p:cTn id="11"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2" fill="hold" display="0">
                  <p:stCondLst>
                    <p:cond delay="indefinite"/>
                  </p:stCondLst>
                </p:cTn>
                <p:tgtEl>
                  <p:spTgt spid="6"/>
                </p:tgtEl>
              </p:cMediaNode>
            </p:video>
            <p:seq concurrent="1" nextAc="seek">
              <p:cTn id="13" restart="whenNotActive" fill="hold" evtFilter="cancelBubble" nodeType="interactiveSeq">
                <p:stCondLst>
                  <p:cond evt="onClick" delay="0">
                    <p:tgtEl>
                      <p:spTgt spid="6"/>
                    </p:tgtEl>
                  </p:cond>
                </p:stCondLst>
                <p:endSync evt="end" delay="0">
                  <p:rtn val="all"/>
                </p:endSync>
                <p:childTnLst>
                  <p:par>
                    <p:cTn id="14" fill="hold">
                      <p:stCondLst>
                        <p:cond delay="0"/>
                      </p:stCondLst>
                      <p:childTnLst>
                        <p:par>
                          <p:cTn id="15" fill="hold">
                            <p:stCondLst>
                              <p:cond delay="0"/>
                            </p:stCondLst>
                            <p:childTnLst>
                              <p:par>
                                <p:cTn id="16" presetID="2" presetClass="mediacall" presetSubtype="0" fill="hold" nodeType="clickEffect">
                                  <p:stCondLst>
                                    <p:cond delay="0"/>
                                  </p:stCondLst>
                                  <p:childTnLst>
                                    <p:cmd type="call" cmd="togglePause">
                                      <p:cBhvr>
                                        <p:cTn id="17" dur="1" fill="hold"/>
                                        <p:tgtEl>
                                          <p:spTgt spid="6"/>
                                        </p:tgtEl>
                                      </p:cBhvr>
                                    </p:cmd>
                                  </p:childTnLst>
                                </p:cTn>
                              </p:par>
                            </p:childTnLst>
                          </p:cTn>
                        </p:par>
                      </p:childTnLst>
                    </p:cTn>
                  </p:par>
                </p:childTnLst>
              </p:cTn>
              <p:nextCondLst>
                <p:cond evt="onClick" delay="0">
                  <p:tgtEl>
                    <p:spTgt spid="6"/>
                  </p:tgtEl>
                </p:cond>
              </p:nextCondLst>
            </p:seq>
          </p:childTnLst>
        </p:cTn>
      </p:par>
    </p:tnLst>
    <p:bldLst>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lumMod val="110000"/>
              </a:schemeClr>
            </a:gs>
            <a:gs pos="88000">
              <a:schemeClr val="bg2">
                <a:shade val="94000"/>
                <a:satMod val="110000"/>
                <a:lumMod val="88000"/>
              </a:schemeClr>
            </a:gs>
          </a:gsLst>
          <a:lin ang="5400000" scaled="0"/>
        </a:gradFill>
        <a:effectLst/>
      </p:bgPr>
    </p:bg>
    <p:spTree>
      <p:nvGrpSpPr>
        <p:cNvPr id="1" name="">
          <a:extLst>
            <a:ext uri="{FF2B5EF4-FFF2-40B4-BE49-F238E27FC236}">
              <a16:creationId xmlns:a16="http://schemas.microsoft.com/office/drawing/2014/main" id="{9A146874-3380-2DCD-4A83-6CAE59C7B2B2}"/>
            </a:ext>
          </a:extLst>
        </p:cNvPr>
        <p:cNvGrpSpPr/>
        <p:nvPr/>
      </p:nvGrpSpPr>
      <p:grpSpPr>
        <a:xfrm>
          <a:off x="0" y="0"/>
          <a:ext cx="0" cy="0"/>
          <a:chOff x="0" y="0"/>
          <a:chExt cx="0" cy="0"/>
        </a:xfrm>
      </p:grpSpPr>
      <p:sp useBgFill="1">
        <p:nvSpPr>
          <p:cNvPr id="24" name="Rectangle 23">
            <a:extLst>
              <a:ext uri="{FF2B5EF4-FFF2-40B4-BE49-F238E27FC236}">
                <a16:creationId xmlns:a16="http://schemas.microsoft.com/office/drawing/2014/main" id="{162569A1-744A-AC41-FD55-251211F8D21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Espace réservé du contenu 3" descr="Une image contenant texte, carte&#10;&#10;Description générée automatiquement">
            <a:extLst>
              <a:ext uri="{FF2B5EF4-FFF2-40B4-BE49-F238E27FC236}">
                <a16:creationId xmlns:a16="http://schemas.microsoft.com/office/drawing/2014/main" id="{1C42F019-736A-E749-4F2B-9C6F70DED691}"/>
              </a:ext>
            </a:extLst>
          </p:cNvPr>
          <p:cNvPicPr>
            <a:picLocks noChangeAspect="1"/>
          </p:cNvPicPr>
          <p:nvPr/>
        </p:nvPicPr>
        <p:blipFill rotWithShape="1">
          <a:blip r:embed="rId3" cstate="hqprint">
            <a:duotone>
              <a:schemeClr val="bg2">
                <a:shade val="45000"/>
                <a:satMod val="135000"/>
              </a:schemeClr>
              <a:prstClr val="white"/>
            </a:duotone>
            <a:alphaModFix amt="60000"/>
            <a:extLst>
              <a:ext uri="{28A0092B-C50C-407E-A947-70E740481C1C}">
                <a14:useLocalDpi xmlns:a14="http://schemas.microsoft.com/office/drawing/2010/main" val="0"/>
              </a:ext>
            </a:extLst>
          </a:blip>
          <a:srcRect r="-1" b="9962"/>
          <a:stretch>
            <a:fillRect/>
          </a:stretch>
        </p:blipFill>
        <p:spPr>
          <a:xfrm>
            <a:off x="2053" y="-1"/>
            <a:ext cx="12186899" cy="6858000"/>
          </a:xfrm>
          <a:prstGeom prst="rect">
            <a:avLst/>
          </a:prstGeom>
        </p:spPr>
      </p:pic>
      <p:sp>
        <p:nvSpPr>
          <p:cNvPr id="2" name="Titre 1">
            <a:extLst>
              <a:ext uri="{FF2B5EF4-FFF2-40B4-BE49-F238E27FC236}">
                <a16:creationId xmlns:a16="http://schemas.microsoft.com/office/drawing/2014/main" id="{0E76F3EF-4467-ECD2-98ED-85F210012EFF}"/>
              </a:ext>
            </a:extLst>
          </p:cNvPr>
          <p:cNvSpPr>
            <a:spLocks noGrp="1"/>
          </p:cNvSpPr>
          <p:nvPr>
            <p:ph type="title"/>
          </p:nvPr>
        </p:nvSpPr>
        <p:spPr>
          <a:xfrm>
            <a:off x="581192" y="702156"/>
            <a:ext cx="5411046" cy="1013800"/>
          </a:xfrm>
        </p:spPr>
        <p:txBody>
          <a:bodyPr vert="horz" lIns="91440" tIns="45720" rIns="91440" bIns="45720" rtlCol="0" anchor="b">
            <a:normAutofit/>
          </a:bodyPr>
          <a:lstStyle/>
          <a:p>
            <a:r>
              <a:rPr lang="en-US" spc="1000">
                <a:solidFill>
                  <a:schemeClr val="tx2"/>
                </a:solidFill>
              </a:rPr>
              <a:t>ALLURE LENTE</a:t>
            </a:r>
          </a:p>
        </p:txBody>
      </p:sp>
      <p:sp>
        <p:nvSpPr>
          <p:cNvPr id="21" name="Rectangle 20">
            <a:extLst>
              <a:ext uri="{FF2B5EF4-FFF2-40B4-BE49-F238E27FC236}">
                <a16:creationId xmlns:a16="http://schemas.microsoft.com/office/drawing/2014/main" id="{69788061-602F-3CFA-4CC7-F6599502D7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5545704" cy="89973"/>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28" name="Rectangle 27">
            <a:extLst>
              <a:ext uri="{FF2B5EF4-FFF2-40B4-BE49-F238E27FC236}">
                <a16:creationId xmlns:a16="http://schemas.microsoft.com/office/drawing/2014/main" id="{33BCCC4B-8F63-0178-83F7-FBFFF334E7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95998" y="457200"/>
            <a:ext cx="5613401" cy="89973"/>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3" name="Titre 1">
            <a:extLst>
              <a:ext uri="{FF2B5EF4-FFF2-40B4-BE49-F238E27FC236}">
                <a16:creationId xmlns:a16="http://schemas.microsoft.com/office/drawing/2014/main" id="{F1CBA2AA-4265-624D-E61C-952800DB3DF2}"/>
              </a:ext>
            </a:extLst>
          </p:cNvPr>
          <p:cNvSpPr txBox="1">
            <a:spLocks/>
          </p:cNvSpPr>
          <p:nvPr/>
        </p:nvSpPr>
        <p:spPr>
          <a:xfrm>
            <a:off x="5592692" y="833194"/>
            <a:ext cx="5035244" cy="1233636"/>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spcBef>
                <a:spcPct val="20000"/>
              </a:spcBef>
              <a:spcAft>
                <a:spcPts val="600"/>
              </a:spcAft>
              <a:buClr>
                <a:schemeClr val="accent2"/>
              </a:buClr>
              <a:buSzPct val="92000"/>
              <a:buFont typeface="Wingdings 2" panose="05020102010507070707" pitchFamily="18" charset="2"/>
              <a:buChar char=""/>
            </a:pPr>
            <a:r>
              <a:rPr lang="en-US" spc="1000" dirty="0">
                <a:solidFill>
                  <a:schemeClr val="tx2"/>
                </a:solidFill>
                <a:latin typeface="+mn-lt"/>
                <a:ea typeface="+mn-ea"/>
                <a:cs typeface="+mn-cs"/>
              </a:rPr>
              <a:t> La Technique</a:t>
            </a:r>
          </a:p>
        </p:txBody>
      </p:sp>
      <p:pic>
        <p:nvPicPr>
          <p:cNvPr id="6" name="Image 5" descr="Une image contenant ciel, extérieur&#10;&#10;Description générée automatiquement">
            <a:extLst>
              <a:ext uri="{FF2B5EF4-FFF2-40B4-BE49-F238E27FC236}">
                <a16:creationId xmlns:a16="http://schemas.microsoft.com/office/drawing/2014/main" id="{DB5D39A7-B489-13E7-CA64-182ED6116357}"/>
              </a:ext>
            </a:extLst>
          </p:cNvPr>
          <p:cNvPicPr>
            <a:picLocks noChangeAspect="1"/>
          </p:cNvPicPr>
          <p:nvPr/>
        </p:nvPicPr>
        <p:blipFill rotWithShape="1">
          <a:blip r:embed="rId4">
            <a:extLst>
              <a:ext uri="{28A0092B-C50C-407E-A947-70E740481C1C}">
                <a14:useLocalDpi xmlns:a14="http://schemas.microsoft.com/office/drawing/2010/main" val="0"/>
              </a:ext>
            </a:extLst>
          </a:blip>
          <a:srcRect l="30565" r="286" b="-2"/>
          <a:stretch/>
        </p:blipFill>
        <p:spPr>
          <a:xfrm>
            <a:off x="3228269" y="2548969"/>
            <a:ext cx="2666326" cy="289204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7" name="Image 6" descr="Une image contenant extérieur, route, terrain, personne&#10;&#10;Description générée automatiquement">
            <a:extLst>
              <a:ext uri="{FF2B5EF4-FFF2-40B4-BE49-F238E27FC236}">
                <a16:creationId xmlns:a16="http://schemas.microsoft.com/office/drawing/2014/main" id="{FD69980A-93B8-7D85-19E8-8BEEED91340A}"/>
              </a:ext>
            </a:extLst>
          </p:cNvPr>
          <p:cNvPicPr>
            <a:picLocks noChangeAspect="1"/>
          </p:cNvPicPr>
          <p:nvPr/>
        </p:nvPicPr>
        <p:blipFill rotWithShape="1">
          <a:blip r:embed="rId5">
            <a:extLst>
              <a:ext uri="{28A0092B-C50C-407E-A947-70E740481C1C}">
                <a14:useLocalDpi xmlns:a14="http://schemas.microsoft.com/office/drawing/2010/main" val="0"/>
              </a:ext>
            </a:extLst>
          </a:blip>
          <a:srcRect l="41991" r="20919"/>
          <a:stretch/>
        </p:blipFill>
        <p:spPr>
          <a:xfrm>
            <a:off x="6065483" y="2544329"/>
            <a:ext cx="2666326" cy="289345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9" name="Image 8" descr="Une image contenant extérieur, moto, ciel, route&#10;&#10;Description générée automatiquement">
            <a:extLst>
              <a:ext uri="{FF2B5EF4-FFF2-40B4-BE49-F238E27FC236}">
                <a16:creationId xmlns:a16="http://schemas.microsoft.com/office/drawing/2014/main" id="{015C9EE2-8FB5-E9A3-8778-AD367039BD37}"/>
              </a:ext>
            </a:extLst>
          </p:cNvPr>
          <p:cNvPicPr>
            <a:picLocks noChangeAspect="1"/>
          </p:cNvPicPr>
          <p:nvPr/>
        </p:nvPicPr>
        <p:blipFill rotWithShape="1">
          <a:blip r:embed="rId6">
            <a:extLst>
              <a:ext uri="{28A0092B-C50C-407E-A947-70E740481C1C}">
                <a14:useLocalDpi xmlns:a14="http://schemas.microsoft.com/office/drawing/2010/main" val="0"/>
              </a:ext>
            </a:extLst>
          </a:blip>
          <a:srcRect l="39038" r="25007"/>
          <a:stretch/>
        </p:blipFill>
        <p:spPr>
          <a:xfrm>
            <a:off x="8902698" y="2544329"/>
            <a:ext cx="2666326" cy="289668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1" name="Image 10">
            <a:extLst>
              <a:ext uri="{FF2B5EF4-FFF2-40B4-BE49-F238E27FC236}">
                <a16:creationId xmlns:a16="http://schemas.microsoft.com/office/drawing/2014/main" id="{FE3F8FC7-19E3-4D6D-1158-266152991E88}"/>
              </a:ext>
            </a:extLst>
          </p:cNvPr>
          <p:cNvPicPr>
            <a:picLocks noChangeAspect="1"/>
          </p:cNvPicPr>
          <p:nvPr/>
        </p:nvPicPr>
        <p:blipFill>
          <a:blip r:embed="rId7"/>
          <a:stretch>
            <a:fillRect/>
          </a:stretch>
        </p:blipFill>
        <p:spPr>
          <a:xfrm>
            <a:off x="354409" y="2548969"/>
            <a:ext cx="2711084" cy="288881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2" name="Image 11" descr="Une image contenant Graphique, Police, graphisme, logo&#10;&#10;Le contenu généré par l’IA peut être incorrect.">
            <a:extLst>
              <a:ext uri="{FF2B5EF4-FFF2-40B4-BE49-F238E27FC236}">
                <a16:creationId xmlns:a16="http://schemas.microsoft.com/office/drawing/2014/main" id="{6D0FB6F4-2F74-F078-4770-F23569A0EA46}"/>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1639" y="23545"/>
            <a:ext cx="2199914" cy="1047255"/>
          </a:xfrm>
          <a:prstGeom prst="rect">
            <a:avLst/>
          </a:prstGeom>
        </p:spPr>
      </p:pic>
    </p:spTree>
    <p:extLst>
      <p:ext uri="{BB962C8B-B14F-4D97-AF65-F5344CB8AC3E}">
        <p14:creationId xmlns:p14="http://schemas.microsoft.com/office/powerpoint/2010/main" val="19826430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lumMod val="110000"/>
              </a:schemeClr>
            </a:gs>
            <a:gs pos="88000">
              <a:schemeClr val="bg2">
                <a:shade val="94000"/>
                <a:satMod val="110000"/>
                <a:lumMod val="88000"/>
              </a:schemeClr>
            </a:gs>
          </a:gsLst>
          <a:lin ang="5400000" scaled="0"/>
        </a:gradFill>
        <a:effectLst/>
      </p:bgPr>
    </p:bg>
    <p:spTree>
      <p:nvGrpSpPr>
        <p:cNvPr id="1" name="">
          <a:extLst>
            <a:ext uri="{FF2B5EF4-FFF2-40B4-BE49-F238E27FC236}">
              <a16:creationId xmlns:a16="http://schemas.microsoft.com/office/drawing/2014/main" id="{00F48F30-DAF0-AE76-D7BC-1D279A907DDF}"/>
            </a:ext>
          </a:extLst>
        </p:cNvPr>
        <p:cNvGrpSpPr/>
        <p:nvPr/>
      </p:nvGrpSpPr>
      <p:grpSpPr>
        <a:xfrm>
          <a:off x="0" y="0"/>
          <a:ext cx="0" cy="0"/>
          <a:chOff x="0" y="0"/>
          <a:chExt cx="0" cy="0"/>
        </a:xfrm>
      </p:grpSpPr>
      <p:sp useBgFill="1">
        <p:nvSpPr>
          <p:cNvPr id="24" name="Rectangle 23">
            <a:extLst>
              <a:ext uri="{FF2B5EF4-FFF2-40B4-BE49-F238E27FC236}">
                <a16:creationId xmlns:a16="http://schemas.microsoft.com/office/drawing/2014/main" id="{A5265F9C-1563-22DD-0887-9D0DBE75AF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Espace réservé du contenu 3" descr="Une image contenant texte, carte&#10;&#10;Description générée automatiquement">
            <a:extLst>
              <a:ext uri="{FF2B5EF4-FFF2-40B4-BE49-F238E27FC236}">
                <a16:creationId xmlns:a16="http://schemas.microsoft.com/office/drawing/2014/main" id="{FF20878B-E9F7-3B3E-6F8C-6F18819239BD}"/>
              </a:ext>
            </a:extLst>
          </p:cNvPr>
          <p:cNvPicPr>
            <a:picLocks noChangeAspect="1"/>
          </p:cNvPicPr>
          <p:nvPr/>
        </p:nvPicPr>
        <p:blipFill rotWithShape="1">
          <a:blip r:embed="rId5" cstate="hqprint">
            <a:duotone>
              <a:schemeClr val="bg2">
                <a:shade val="45000"/>
                <a:satMod val="135000"/>
              </a:schemeClr>
              <a:prstClr val="white"/>
            </a:duotone>
            <a:alphaModFix amt="60000"/>
            <a:extLst>
              <a:ext uri="{28A0092B-C50C-407E-A947-70E740481C1C}">
                <a14:useLocalDpi xmlns:a14="http://schemas.microsoft.com/office/drawing/2010/main" val="0"/>
              </a:ext>
            </a:extLst>
          </a:blip>
          <a:srcRect r="-1" b="9962"/>
          <a:stretch>
            <a:fillRect/>
          </a:stretch>
        </p:blipFill>
        <p:spPr>
          <a:xfrm>
            <a:off x="2053" y="-1"/>
            <a:ext cx="12186899" cy="6858000"/>
          </a:xfrm>
          <a:prstGeom prst="rect">
            <a:avLst/>
          </a:prstGeom>
        </p:spPr>
      </p:pic>
      <p:sp>
        <p:nvSpPr>
          <p:cNvPr id="2" name="Titre 1">
            <a:extLst>
              <a:ext uri="{FF2B5EF4-FFF2-40B4-BE49-F238E27FC236}">
                <a16:creationId xmlns:a16="http://schemas.microsoft.com/office/drawing/2014/main" id="{F632EEAE-A8BA-8889-1288-26A9203C10FE}"/>
              </a:ext>
            </a:extLst>
          </p:cNvPr>
          <p:cNvSpPr>
            <a:spLocks noGrp="1"/>
          </p:cNvSpPr>
          <p:nvPr>
            <p:ph type="title"/>
          </p:nvPr>
        </p:nvSpPr>
        <p:spPr>
          <a:xfrm>
            <a:off x="581192" y="702156"/>
            <a:ext cx="5411046" cy="1013800"/>
          </a:xfrm>
        </p:spPr>
        <p:txBody>
          <a:bodyPr vert="horz" lIns="91440" tIns="45720" rIns="91440" bIns="45720" rtlCol="0" anchor="b">
            <a:normAutofit/>
          </a:bodyPr>
          <a:lstStyle/>
          <a:p>
            <a:r>
              <a:rPr lang="en-US" spc="1000" dirty="0">
                <a:solidFill>
                  <a:schemeClr val="tx2"/>
                </a:solidFill>
              </a:rPr>
              <a:t>ALLURE LENTE</a:t>
            </a:r>
          </a:p>
        </p:txBody>
      </p:sp>
      <p:sp>
        <p:nvSpPr>
          <p:cNvPr id="21" name="Rectangle 20">
            <a:extLst>
              <a:ext uri="{FF2B5EF4-FFF2-40B4-BE49-F238E27FC236}">
                <a16:creationId xmlns:a16="http://schemas.microsoft.com/office/drawing/2014/main" id="{222E2B5A-7070-10CE-979D-5DD268BC14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5545704" cy="89973"/>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28" name="Rectangle 27">
            <a:extLst>
              <a:ext uri="{FF2B5EF4-FFF2-40B4-BE49-F238E27FC236}">
                <a16:creationId xmlns:a16="http://schemas.microsoft.com/office/drawing/2014/main" id="{B6B9A503-DFF0-BA96-EF6D-750EA8E592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95998" y="457200"/>
            <a:ext cx="5613401" cy="89973"/>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3" name="Titre 1">
            <a:extLst>
              <a:ext uri="{FF2B5EF4-FFF2-40B4-BE49-F238E27FC236}">
                <a16:creationId xmlns:a16="http://schemas.microsoft.com/office/drawing/2014/main" id="{CAA6D0F4-2853-DA2D-DD73-3A4B89D04C51}"/>
              </a:ext>
            </a:extLst>
          </p:cNvPr>
          <p:cNvSpPr txBox="1">
            <a:spLocks/>
          </p:cNvSpPr>
          <p:nvPr/>
        </p:nvSpPr>
        <p:spPr>
          <a:xfrm>
            <a:off x="5592692" y="833194"/>
            <a:ext cx="5035244" cy="1233636"/>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spcBef>
                <a:spcPct val="20000"/>
              </a:spcBef>
              <a:spcAft>
                <a:spcPts val="600"/>
              </a:spcAft>
              <a:buClr>
                <a:schemeClr val="accent2"/>
              </a:buClr>
              <a:buSzPct val="92000"/>
              <a:buFont typeface="Wingdings 2" panose="05020102010507070707" pitchFamily="18" charset="2"/>
              <a:buChar char=""/>
            </a:pPr>
            <a:r>
              <a:rPr lang="en-US" spc="1000" dirty="0">
                <a:solidFill>
                  <a:schemeClr val="tx2"/>
                </a:solidFill>
                <a:latin typeface="+mn-lt"/>
                <a:ea typeface="+mn-ea"/>
                <a:cs typeface="+mn-cs"/>
              </a:rPr>
              <a:t> La </a:t>
            </a:r>
            <a:r>
              <a:rPr lang="en-US" spc="1000" dirty="0" err="1">
                <a:solidFill>
                  <a:schemeClr val="tx2"/>
                </a:solidFill>
                <a:latin typeface="+mn-lt"/>
                <a:ea typeface="+mn-ea"/>
                <a:cs typeface="+mn-cs"/>
              </a:rPr>
              <a:t>Démo</a:t>
            </a:r>
            <a:endParaRPr lang="en-US" spc="1000" dirty="0">
              <a:solidFill>
                <a:schemeClr val="tx2"/>
              </a:solidFill>
              <a:latin typeface="+mn-lt"/>
              <a:ea typeface="+mn-ea"/>
              <a:cs typeface="+mn-cs"/>
            </a:endParaRPr>
          </a:p>
        </p:txBody>
      </p:sp>
      <p:pic>
        <p:nvPicPr>
          <p:cNvPr id="4" name="Maniabilité moto en Yamaha 1300 FJR">
            <a:hlinkClick r:id="" action="ppaction://media"/>
            <a:extLst>
              <a:ext uri="{FF2B5EF4-FFF2-40B4-BE49-F238E27FC236}">
                <a16:creationId xmlns:a16="http://schemas.microsoft.com/office/drawing/2014/main" id="{AA1C9F0C-307D-1716-4F5F-2B57F6F47BB7}"/>
              </a:ext>
            </a:extLst>
          </p:cNvPr>
          <p:cNvPicPr>
            <a:picLocks noChangeAspect="1"/>
          </p:cNvPicPr>
          <p:nvPr>
            <a:videoFile r:link="rId2"/>
            <p:extLst>
              <p:ext uri="{DAA4B4D4-6D71-4841-9C94-3DE7FCFB9230}">
                <p14:media xmlns:p14="http://schemas.microsoft.com/office/powerpoint/2010/main" r:embed="rId1"/>
              </p:ext>
            </p:extLst>
          </p:nvPr>
        </p:nvPicPr>
        <p:blipFill>
          <a:blip r:embed="rId6"/>
          <a:stretch>
            <a:fillRect/>
          </a:stretch>
        </p:blipFill>
        <p:spPr>
          <a:xfrm>
            <a:off x="1733048" y="1833674"/>
            <a:ext cx="8722855" cy="4906606"/>
          </a:xfrm>
          <a:prstGeom prst="rect">
            <a:avLst/>
          </a:prstGeom>
        </p:spPr>
      </p:pic>
      <p:pic>
        <p:nvPicPr>
          <p:cNvPr id="5" name="Image 4" descr="Une image contenant Graphique, Police, graphisme, logo&#10;&#10;Le contenu généré par l’IA peut être incorrect.">
            <a:extLst>
              <a:ext uri="{FF2B5EF4-FFF2-40B4-BE49-F238E27FC236}">
                <a16:creationId xmlns:a16="http://schemas.microsoft.com/office/drawing/2014/main" id="{6811C7CE-39BD-1457-1626-89733EA8628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1639" y="23545"/>
            <a:ext cx="2199914" cy="1047255"/>
          </a:xfrm>
          <a:prstGeom prst="rect">
            <a:avLst/>
          </a:prstGeom>
        </p:spPr>
      </p:pic>
    </p:spTree>
    <p:extLst>
      <p:ext uri="{BB962C8B-B14F-4D97-AF65-F5344CB8AC3E}">
        <p14:creationId xmlns:p14="http://schemas.microsoft.com/office/powerpoint/2010/main" val="16329837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mediacall" presetSubtype="0" fill="hold" nodeType="clickEffect">
                                  <p:stCondLst>
                                    <p:cond delay="0"/>
                                  </p:stCondLst>
                                  <p:childTnLst>
                                    <p:cmd type="call" cmd="playFrom(0.0)">
                                      <p:cBhvr>
                                        <p:cTn id="11" dur="84334"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12" restart="whenNotActive" fill="hold" evtFilter="cancelBubble" nodeType="interactiveSeq">
                <p:stCondLst>
                  <p:cond evt="onClick" delay="0">
                    <p:tgtEl>
                      <p:spTgt spid="4"/>
                    </p:tgtEl>
                  </p:cond>
                </p:stCondLst>
                <p:endSync evt="end" delay="0">
                  <p:rtn val="all"/>
                </p:endSync>
                <p:childTnLst>
                  <p:par>
                    <p:cTn id="13" fill="hold">
                      <p:stCondLst>
                        <p:cond delay="0"/>
                      </p:stCondLst>
                      <p:childTnLst>
                        <p:par>
                          <p:cTn id="14" fill="hold">
                            <p:stCondLst>
                              <p:cond delay="0"/>
                            </p:stCondLst>
                            <p:childTnLst>
                              <p:par>
                                <p:cTn id="15" presetID="2" presetClass="mediacall" presetSubtype="0" fill="hold" nodeType="clickEffect">
                                  <p:stCondLst>
                                    <p:cond delay="0"/>
                                  </p:stCondLst>
                                  <p:childTnLst>
                                    <p:cmd type="call" cmd="togglePause">
                                      <p:cBhvr>
                                        <p:cTn id="16" dur="1" fill="hold"/>
                                        <p:tgtEl>
                                          <p:spTgt spid="4"/>
                                        </p:tgtEl>
                                      </p:cBhvr>
                                    </p:cmd>
                                  </p:childTnLst>
                                </p:cTn>
                              </p:par>
                            </p:childTnLst>
                          </p:cTn>
                        </p:par>
                      </p:childTnLst>
                    </p:cTn>
                  </p:par>
                </p:childTnLst>
              </p:cTn>
              <p:nextCondLst>
                <p:cond evt="onClick" delay="0">
                  <p:tgtEl>
                    <p:spTgt spid="4"/>
                  </p:tgtEl>
                </p:cond>
              </p:nextCondLst>
            </p:seq>
            <p:video>
              <p:cMediaNode vol="80000">
                <p:cTn id="17" fill="hold" display="0">
                  <p:stCondLst>
                    <p:cond delay="indefinite"/>
                  </p:stCondLst>
                </p:cTn>
                <p:tgtEl>
                  <p:spTgt spid="4"/>
                </p:tgtEl>
              </p:cMediaNode>
            </p:video>
          </p:childTnLst>
        </p:cTn>
      </p:par>
    </p:tnLst>
    <p:bldLst>
      <p:bldP spid="2" grpId="0"/>
    </p:bld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42C8BA86-9047-60EF-507F-FA85340E8D92}"/>
            </a:ext>
          </a:extLst>
        </p:cNvPr>
        <p:cNvGrpSpPr/>
        <p:nvPr/>
      </p:nvGrpSpPr>
      <p:grpSpPr>
        <a:xfrm>
          <a:off x="0" y="0"/>
          <a:ext cx="0" cy="0"/>
          <a:chOff x="0" y="0"/>
          <a:chExt cx="0" cy="0"/>
        </a:xfrm>
      </p:grpSpPr>
      <p:sp>
        <p:nvSpPr>
          <p:cNvPr id="8" name="Rectangle 7">
            <a:extLst>
              <a:ext uri="{FF2B5EF4-FFF2-40B4-BE49-F238E27FC236}">
                <a16:creationId xmlns:a16="http://schemas.microsoft.com/office/drawing/2014/main" id="{E85164DB-E83C-C2F3-080A-026E956483A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10" name="Rectangle 9">
            <a:extLst>
              <a:ext uri="{FF2B5EF4-FFF2-40B4-BE49-F238E27FC236}">
                <a16:creationId xmlns:a16="http://schemas.microsoft.com/office/drawing/2014/main" id="{3ABA037C-B448-D1E0-3740-375087E35D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12" name="Rectangle 11">
            <a:extLst>
              <a:ext uri="{FF2B5EF4-FFF2-40B4-BE49-F238E27FC236}">
                <a16:creationId xmlns:a16="http://schemas.microsoft.com/office/drawing/2014/main" id="{4B8379B5-24C1-F1A1-B1E9-119F3A8F7F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14" name="Rectangle 13">
            <a:extLst>
              <a:ext uri="{FF2B5EF4-FFF2-40B4-BE49-F238E27FC236}">
                <a16:creationId xmlns:a16="http://schemas.microsoft.com/office/drawing/2014/main" id="{0FF3E35B-4E9F-E1E0-31AF-6154B1D21A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16" name="Rectangle 15">
            <a:extLst>
              <a:ext uri="{FF2B5EF4-FFF2-40B4-BE49-F238E27FC236}">
                <a16:creationId xmlns:a16="http://schemas.microsoft.com/office/drawing/2014/main" id="{3C777A71-3665-258F-63F3-9F262B3445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5EF4124F-2934-69C9-71DC-36647FA5F14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2" name="Titre 1">
            <a:extLst>
              <a:ext uri="{FF2B5EF4-FFF2-40B4-BE49-F238E27FC236}">
                <a16:creationId xmlns:a16="http://schemas.microsoft.com/office/drawing/2014/main" id="{386D3529-293E-5662-5FD9-5BA3DA9A0548}"/>
              </a:ext>
            </a:extLst>
          </p:cNvPr>
          <p:cNvSpPr>
            <a:spLocks noGrp="1"/>
          </p:cNvSpPr>
          <p:nvPr>
            <p:ph type="title"/>
          </p:nvPr>
        </p:nvSpPr>
        <p:spPr>
          <a:xfrm>
            <a:off x="3291855" y="2844705"/>
            <a:ext cx="9171650" cy="1168590"/>
          </a:xfrm>
        </p:spPr>
        <p:txBody>
          <a:bodyPr vert="horz" lIns="91440" tIns="45720" rIns="91440" bIns="45720" rtlCol="0" anchor="ctr">
            <a:normAutofit fontScale="90000"/>
          </a:bodyPr>
          <a:lstStyle/>
          <a:p>
            <a:r>
              <a:rPr lang="en-US" sz="3600" dirty="0">
                <a:solidFill>
                  <a:srgbClr val="FFFFFF"/>
                </a:solidFill>
                <a:latin typeface="Mangal" panose="02040503050203030202" pitchFamily="18" charset="0"/>
                <a:cs typeface="Mangal" panose="02040503050203030202" pitchFamily="18" charset="0"/>
              </a:rPr>
              <a:t>CONDITIONS DE ROULAGE DIFFICILES</a:t>
            </a:r>
            <a:br>
              <a:rPr lang="en-US" sz="4400" dirty="0">
                <a:solidFill>
                  <a:srgbClr val="FFFFFF"/>
                </a:solidFill>
                <a:latin typeface="Mangal" panose="02040503050203030202" pitchFamily="18" charset="0"/>
                <a:cs typeface="Mangal" panose="02040503050203030202" pitchFamily="18" charset="0"/>
              </a:rPr>
            </a:br>
            <a:r>
              <a:rPr lang="en-US" sz="3100" dirty="0" err="1">
                <a:solidFill>
                  <a:srgbClr val="FFFFFF"/>
                </a:solidFill>
                <a:latin typeface="Mangal" panose="02040503050203030202" pitchFamily="18" charset="0"/>
                <a:cs typeface="Mangal" panose="02040503050203030202" pitchFamily="18" charset="0"/>
              </a:rPr>
              <a:t>Quelques</a:t>
            </a:r>
            <a:r>
              <a:rPr lang="en-US" sz="3100" dirty="0">
                <a:solidFill>
                  <a:srgbClr val="FFFFFF"/>
                </a:solidFill>
                <a:latin typeface="Mangal" panose="02040503050203030202" pitchFamily="18" charset="0"/>
                <a:cs typeface="Mangal" panose="02040503050203030202" pitchFamily="18" charset="0"/>
              </a:rPr>
              <a:t> </a:t>
            </a:r>
            <a:r>
              <a:rPr lang="en-US" sz="3100" dirty="0" err="1">
                <a:solidFill>
                  <a:srgbClr val="FFFFFF"/>
                </a:solidFill>
                <a:latin typeface="Mangal" panose="02040503050203030202" pitchFamily="18" charset="0"/>
                <a:cs typeface="Mangal" panose="02040503050203030202" pitchFamily="18" charset="0"/>
              </a:rPr>
              <a:t>exemples</a:t>
            </a:r>
            <a:endParaRPr lang="en-US" sz="4400" dirty="0">
              <a:solidFill>
                <a:srgbClr val="FFFFFF"/>
              </a:solidFill>
              <a:latin typeface="Mangal" panose="02040503050203030202" pitchFamily="18" charset="0"/>
              <a:cs typeface="Mangal" panose="02040503050203030202" pitchFamily="18" charset="0"/>
            </a:endParaRPr>
          </a:p>
        </p:txBody>
      </p:sp>
      <p:sp>
        <p:nvSpPr>
          <p:cNvPr id="20" name="Rectangle 19">
            <a:extLst>
              <a:ext uri="{FF2B5EF4-FFF2-40B4-BE49-F238E27FC236}">
                <a16:creationId xmlns:a16="http://schemas.microsoft.com/office/drawing/2014/main" id="{74B3CEBF-9EC2-E938-A076-05A59EF027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22" name="Rectangle 21">
            <a:extLst>
              <a:ext uri="{FF2B5EF4-FFF2-40B4-BE49-F238E27FC236}">
                <a16:creationId xmlns:a16="http://schemas.microsoft.com/office/drawing/2014/main" id="{8AF21287-5C0A-093D-1F79-C2CF41BDCB3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3643"/>
            <a:ext cx="7503637" cy="94997"/>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6" name="Triangle isocèle 5">
            <a:extLst>
              <a:ext uri="{FF2B5EF4-FFF2-40B4-BE49-F238E27FC236}">
                <a16:creationId xmlns:a16="http://schemas.microsoft.com/office/drawing/2014/main" id="{F2118B9E-319C-BEAD-00CC-966103F78268}"/>
              </a:ext>
            </a:extLst>
          </p:cNvPr>
          <p:cNvSpPr/>
          <p:nvPr/>
        </p:nvSpPr>
        <p:spPr>
          <a:xfrm rot="5400000">
            <a:off x="-1870588" y="1870589"/>
            <a:ext cx="6858001" cy="3116826"/>
          </a:xfrm>
          <a:prstGeom prst="triangle">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5" name="Rectangle 4">
            <a:extLst>
              <a:ext uri="{FF2B5EF4-FFF2-40B4-BE49-F238E27FC236}">
                <a16:creationId xmlns:a16="http://schemas.microsoft.com/office/drawing/2014/main" id="{A9904B29-85D8-184E-CCFD-8FC32E6A2243}"/>
              </a:ext>
            </a:extLst>
          </p:cNvPr>
          <p:cNvSpPr/>
          <p:nvPr/>
        </p:nvSpPr>
        <p:spPr>
          <a:xfrm>
            <a:off x="271505" y="2421032"/>
            <a:ext cx="1107997" cy="2015936"/>
          </a:xfrm>
          <a:prstGeom prst="rect">
            <a:avLst/>
          </a:prstGeom>
          <a:noFill/>
          <a:ln>
            <a:noFill/>
          </a:ln>
        </p:spPr>
        <p:txBody>
          <a:bodyPr wrap="none" lIns="91440" tIns="45720" rIns="91440" bIns="45720">
            <a:spAutoFit/>
          </a:bodyPr>
          <a:lstStyle/>
          <a:p>
            <a:pPr algn="ctr"/>
            <a:r>
              <a:rPr lang="fr-FR" sz="12500" b="1" dirty="0">
                <a:ln w="12700">
                  <a:solidFill>
                    <a:schemeClr val="bg1">
                      <a:lumMod val="75000"/>
                    </a:schemeClr>
                  </a:solidFill>
                  <a:prstDash val="solid"/>
                </a:ln>
                <a:solidFill>
                  <a:srgbClr val="1A3260"/>
                </a:solidFill>
                <a:effectLst>
                  <a:outerShdw dist="38100" dir="2640000" algn="bl" rotWithShape="0">
                    <a:schemeClr val="accent1"/>
                  </a:outerShdw>
                </a:effectLst>
                <a:latin typeface="Mangal" panose="02040503050203030202" pitchFamily="18" charset="0"/>
                <a:cs typeface="Mangal" panose="02040503050203030202" pitchFamily="18" charset="0"/>
              </a:rPr>
              <a:t>3</a:t>
            </a:r>
            <a:endParaRPr lang="fr-FR" sz="12500" b="1" cap="none" spc="0" dirty="0">
              <a:ln w="12700">
                <a:solidFill>
                  <a:schemeClr val="bg1">
                    <a:lumMod val="75000"/>
                  </a:schemeClr>
                </a:solidFill>
                <a:prstDash val="solid"/>
              </a:ln>
              <a:solidFill>
                <a:srgbClr val="1A3260"/>
              </a:solidFill>
              <a:effectLst>
                <a:outerShdw dist="38100" dir="2640000" algn="bl" rotWithShape="0">
                  <a:schemeClr val="accent1"/>
                </a:outerShdw>
              </a:effectLst>
              <a:latin typeface="Mangal" panose="02040503050203030202" pitchFamily="18" charset="0"/>
              <a:cs typeface="Mangal" panose="02040503050203030202" pitchFamily="18" charset="0"/>
            </a:endParaRPr>
          </a:p>
        </p:txBody>
      </p:sp>
      <p:pic>
        <p:nvPicPr>
          <p:cNvPr id="7" name="Image 6" descr="Une image contenant Graphique, Police, graphisme, logo&#10;&#10;Le contenu généré par l’IA peut être incorrect.">
            <a:extLst>
              <a:ext uri="{FF2B5EF4-FFF2-40B4-BE49-F238E27FC236}">
                <a16:creationId xmlns:a16="http://schemas.microsoft.com/office/drawing/2014/main" id="{AC571CE5-F473-6C62-3C97-AE977BC041D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99583" y="5480244"/>
            <a:ext cx="1651117" cy="1651117"/>
          </a:xfrm>
          <a:prstGeom prst="rect">
            <a:avLst/>
          </a:prstGeom>
        </p:spPr>
      </p:pic>
    </p:spTree>
    <p:extLst>
      <p:ext uri="{BB962C8B-B14F-4D97-AF65-F5344CB8AC3E}">
        <p14:creationId xmlns:p14="http://schemas.microsoft.com/office/powerpoint/2010/main" val="88851748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lumMod val="110000"/>
              </a:schemeClr>
            </a:gs>
            <a:gs pos="88000">
              <a:schemeClr val="bg2">
                <a:shade val="94000"/>
                <a:satMod val="110000"/>
                <a:lumMod val="88000"/>
              </a:schemeClr>
            </a:gs>
          </a:gsLst>
          <a:lin ang="5400000" scaled="0"/>
        </a:gradFill>
        <a:effectLst/>
      </p:bgPr>
    </p:bg>
    <p:spTree>
      <p:nvGrpSpPr>
        <p:cNvPr id="1" name="">
          <a:extLst>
            <a:ext uri="{FF2B5EF4-FFF2-40B4-BE49-F238E27FC236}">
              <a16:creationId xmlns:a16="http://schemas.microsoft.com/office/drawing/2014/main" id="{00F48F30-DAF0-AE76-D7BC-1D279A907DDF}"/>
            </a:ext>
          </a:extLst>
        </p:cNvPr>
        <p:cNvGrpSpPr/>
        <p:nvPr/>
      </p:nvGrpSpPr>
      <p:grpSpPr>
        <a:xfrm>
          <a:off x="0" y="0"/>
          <a:ext cx="0" cy="0"/>
          <a:chOff x="0" y="0"/>
          <a:chExt cx="0" cy="0"/>
        </a:xfrm>
      </p:grpSpPr>
      <p:sp useBgFill="1">
        <p:nvSpPr>
          <p:cNvPr id="24" name="Rectangle 23">
            <a:extLst>
              <a:ext uri="{FF2B5EF4-FFF2-40B4-BE49-F238E27FC236}">
                <a16:creationId xmlns:a16="http://schemas.microsoft.com/office/drawing/2014/main" id="{A5265F9C-1563-22DD-0887-9D0DBE75AF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Espace réservé du contenu 3" descr="Une image contenant texte, carte&#10;&#10;Description générée automatiquement">
            <a:extLst>
              <a:ext uri="{FF2B5EF4-FFF2-40B4-BE49-F238E27FC236}">
                <a16:creationId xmlns:a16="http://schemas.microsoft.com/office/drawing/2014/main" id="{FF20878B-E9F7-3B3E-6F8C-6F18819239BD}"/>
              </a:ext>
            </a:extLst>
          </p:cNvPr>
          <p:cNvPicPr>
            <a:picLocks noChangeAspect="1"/>
          </p:cNvPicPr>
          <p:nvPr/>
        </p:nvPicPr>
        <p:blipFill rotWithShape="1">
          <a:blip r:embed="rId3" cstate="hqprint">
            <a:duotone>
              <a:schemeClr val="bg2">
                <a:shade val="45000"/>
                <a:satMod val="135000"/>
              </a:schemeClr>
              <a:prstClr val="white"/>
            </a:duotone>
            <a:alphaModFix amt="60000"/>
            <a:extLst>
              <a:ext uri="{28A0092B-C50C-407E-A947-70E740481C1C}">
                <a14:useLocalDpi xmlns:a14="http://schemas.microsoft.com/office/drawing/2010/main" val="0"/>
              </a:ext>
            </a:extLst>
          </a:blip>
          <a:srcRect r="-1" b="9962"/>
          <a:stretch>
            <a:fillRect/>
          </a:stretch>
        </p:blipFill>
        <p:spPr>
          <a:xfrm>
            <a:off x="2053" y="-1"/>
            <a:ext cx="12186899" cy="6858000"/>
          </a:xfrm>
          <a:prstGeom prst="rect">
            <a:avLst/>
          </a:prstGeom>
        </p:spPr>
      </p:pic>
      <p:sp>
        <p:nvSpPr>
          <p:cNvPr id="21" name="Rectangle 20">
            <a:extLst>
              <a:ext uri="{FF2B5EF4-FFF2-40B4-BE49-F238E27FC236}">
                <a16:creationId xmlns:a16="http://schemas.microsoft.com/office/drawing/2014/main" id="{222E2B5A-7070-10CE-979D-5DD268BC14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5545704" cy="89973"/>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28" name="Rectangle 27">
            <a:extLst>
              <a:ext uri="{FF2B5EF4-FFF2-40B4-BE49-F238E27FC236}">
                <a16:creationId xmlns:a16="http://schemas.microsoft.com/office/drawing/2014/main" id="{B6B9A503-DFF0-BA96-EF6D-750EA8E592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95998" y="457200"/>
            <a:ext cx="5613401" cy="89973"/>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pic>
        <p:nvPicPr>
          <p:cNvPr id="7" name="Image 6" descr="Une image contenant ciel, extérieur, voie, neige&#10;&#10;Description générée automatiquement">
            <a:extLst>
              <a:ext uri="{FF2B5EF4-FFF2-40B4-BE49-F238E27FC236}">
                <a16:creationId xmlns:a16="http://schemas.microsoft.com/office/drawing/2014/main" id="{535DC125-BBE8-8A50-5084-24FD123E71C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81820" y="1004373"/>
            <a:ext cx="4846654" cy="2726243"/>
          </a:xfrm>
          <a:prstGeom prst="rect">
            <a:avLst/>
          </a:prstGeom>
        </p:spPr>
      </p:pic>
      <p:sp>
        <p:nvSpPr>
          <p:cNvPr id="9" name="Rectangle 8">
            <a:extLst>
              <a:ext uri="{FF2B5EF4-FFF2-40B4-BE49-F238E27FC236}">
                <a16:creationId xmlns:a16="http://schemas.microsoft.com/office/drawing/2014/main" id="{A7DB32E3-B006-0CB6-9F41-AED57B80F639}"/>
              </a:ext>
            </a:extLst>
          </p:cNvPr>
          <p:cNvSpPr/>
          <p:nvPr/>
        </p:nvSpPr>
        <p:spPr>
          <a:xfrm>
            <a:off x="1022033" y="1114122"/>
            <a:ext cx="1083951" cy="369332"/>
          </a:xfrm>
          <a:prstGeom prst="rect">
            <a:avLst/>
          </a:prstGeom>
        </p:spPr>
        <p:txBody>
          <a:bodyPr wrap="none">
            <a:spAutoFit/>
          </a:bodyPr>
          <a:lstStyle/>
          <a:p>
            <a:r>
              <a:rPr lang="fr-FR" b="1" dirty="0">
                <a:solidFill>
                  <a:schemeClr val="bg1"/>
                </a:solidFill>
                <a:effectLst>
                  <a:outerShdw blurRad="38100" dist="38100" dir="2700000" algn="tl">
                    <a:srgbClr val="000000">
                      <a:alpha val="43137"/>
                    </a:srgbClr>
                  </a:outerShdw>
                </a:effectLst>
              </a:rPr>
              <a:t>LA PLUIE</a:t>
            </a:r>
            <a:endParaRPr lang="fr-FR" b="1" dirty="0">
              <a:solidFill>
                <a:schemeClr val="bg1"/>
              </a:solidFill>
            </a:endParaRPr>
          </a:p>
        </p:txBody>
      </p:sp>
      <p:pic>
        <p:nvPicPr>
          <p:cNvPr id="10" name="Image 9" descr="Une image contenant arbre, extérieur, signe, route&#10;&#10;Description générée automatiquement">
            <a:extLst>
              <a:ext uri="{FF2B5EF4-FFF2-40B4-BE49-F238E27FC236}">
                <a16:creationId xmlns:a16="http://schemas.microsoft.com/office/drawing/2014/main" id="{4D5288D0-1CF0-8230-9DA4-0848BA50560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66385" y="3842219"/>
            <a:ext cx="3962060" cy="2636952"/>
          </a:xfrm>
          <a:prstGeom prst="rect">
            <a:avLst/>
          </a:prstGeom>
        </p:spPr>
      </p:pic>
      <p:sp>
        <p:nvSpPr>
          <p:cNvPr id="11" name="ZoneTexte 10">
            <a:extLst>
              <a:ext uri="{FF2B5EF4-FFF2-40B4-BE49-F238E27FC236}">
                <a16:creationId xmlns:a16="http://schemas.microsoft.com/office/drawing/2014/main" id="{5530D176-490E-6B26-8D29-304C67029D32}"/>
              </a:ext>
            </a:extLst>
          </p:cNvPr>
          <p:cNvSpPr txBox="1"/>
          <p:nvPr/>
        </p:nvSpPr>
        <p:spPr>
          <a:xfrm>
            <a:off x="7066385" y="5967228"/>
            <a:ext cx="2468880" cy="369332"/>
          </a:xfrm>
          <a:prstGeom prst="rect">
            <a:avLst/>
          </a:prstGeom>
          <a:noFill/>
        </p:spPr>
        <p:txBody>
          <a:bodyPr wrap="square" rtlCol="0">
            <a:spAutoFit/>
          </a:bodyPr>
          <a:lstStyle/>
          <a:p>
            <a:r>
              <a:rPr lang="fr-FR" b="1" dirty="0">
                <a:solidFill>
                  <a:schemeClr val="bg1"/>
                </a:solidFill>
                <a:effectLst>
                  <a:outerShdw blurRad="38100" dist="38100" dir="2700000" algn="tl">
                    <a:srgbClr val="000000">
                      <a:alpha val="43137"/>
                    </a:srgbClr>
                  </a:outerShdw>
                </a:effectLst>
              </a:rPr>
              <a:t>LES GRAVILLONS</a:t>
            </a:r>
          </a:p>
        </p:txBody>
      </p:sp>
      <p:pic>
        <p:nvPicPr>
          <p:cNvPr id="12" name="Image 11" descr="Une image contenant ciel, extérieur, route, herbe&#10;&#10;Description générée automatiquement">
            <a:extLst>
              <a:ext uri="{FF2B5EF4-FFF2-40B4-BE49-F238E27FC236}">
                <a16:creationId xmlns:a16="http://schemas.microsoft.com/office/drawing/2014/main" id="{37811FD2-9EB9-F36D-BE3D-EB96260E98C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01191" y="3842219"/>
            <a:ext cx="6184565" cy="2628642"/>
          </a:xfrm>
          <a:prstGeom prst="rect">
            <a:avLst/>
          </a:prstGeom>
        </p:spPr>
      </p:pic>
      <p:sp>
        <p:nvSpPr>
          <p:cNvPr id="13" name="ZoneTexte 12">
            <a:extLst>
              <a:ext uri="{FF2B5EF4-FFF2-40B4-BE49-F238E27FC236}">
                <a16:creationId xmlns:a16="http://schemas.microsoft.com/office/drawing/2014/main" id="{E82B4FB3-975D-8F11-167D-22AB5A24672E}"/>
              </a:ext>
            </a:extLst>
          </p:cNvPr>
          <p:cNvSpPr txBox="1"/>
          <p:nvPr/>
        </p:nvSpPr>
        <p:spPr>
          <a:xfrm>
            <a:off x="881820" y="3914584"/>
            <a:ext cx="2334126" cy="369332"/>
          </a:xfrm>
          <a:prstGeom prst="rect">
            <a:avLst/>
          </a:prstGeom>
          <a:noFill/>
        </p:spPr>
        <p:txBody>
          <a:bodyPr wrap="square" rtlCol="0">
            <a:spAutoFit/>
          </a:bodyPr>
          <a:lstStyle/>
          <a:p>
            <a:r>
              <a:rPr lang="fr-FR" b="1" dirty="0">
                <a:solidFill>
                  <a:schemeClr val="bg1"/>
                </a:solidFill>
                <a:effectLst>
                  <a:outerShdw blurRad="38100" dist="38100" dir="2700000" algn="tl">
                    <a:srgbClr val="000000">
                      <a:alpha val="43137"/>
                    </a:srgbClr>
                  </a:outerShdw>
                </a:effectLst>
              </a:rPr>
              <a:t>Le Soleil Couchant</a:t>
            </a:r>
          </a:p>
        </p:txBody>
      </p:sp>
      <p:pic>
        <p:nvPicPr>
          <p:cNvPr id="14" name="Image 13" descr="Une image contenant passage, route, scène, ciel&#10;&#10;Description générée automatiquement">
            <a:extLst>
              <a:ext uri="{FF2B5EF4-FFF2-40B4-BE49-F238E27FC236}">
                <a16:creationId xmlns:a16="http://schemas.microsoft.com/office/drawing/2014/main" id="{F1CCABFA-4CD3-CDA2-FA26-DFAB63D854D3}"/>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870446" y="1004373"/>
            <a:ext cx="4860757" cy="2718986"/>
          </a:xfrm>
          <a:prstGeom prst="rect">
            <a:avLst/>
          </a:prstGeom>
        </p:spPr>
      </p:pic>
      <p:sp>
        <p:nvSpPr>
          <p:cNvPr id="15" name="ZoneTexte 14">
            <a:extLst>
              <a:ext uri="{FF2B5EF4-FFF2-40B4-BE49-F238E27FC236}">
                <a16:creationId xmlns:a16="http://schemas.microsoft.com/office/drawing/2014/main" id="{F10DA367-E5D1-F566-6850-C64419B9D6C2}"/>
              </a:ext>
            </a:extLst>
          </p:cNvPr>
          <p:cNvSpPr txBox="1"/>
          <p:nvPr/>
        </p:nvSpPr>
        <p:spPr>
          <a:xfrm>
            <a:off x="6108705" y="1114122"/>
            <a:ext cx="2468880" cy="369332"/>
          </a:xfrm>
          <a:prstGeom prst="rect">
            <a:avLst/>
          </a:prstGeom>
          <a:noFill/>
        </p:spPr>
        <p:txBody>
          <a:bodyPr wrap="square" rtlCol="0">
            <a:spAutoFit/>
          </a:bodyPr>
          <a:lstStyle/>
          <a:p>
            <a:r>
              <a:rPr lang="fr-FR" b="1" dirty="0">
                <a:solidFill>
                  <a:schemeClr val="bg1"/>
                </a:solidFill>
                <a:effectLst>
                  <a:outerShdw blurRad="38100" dist="38100" dir="2700000" algn="tl">
                    <a:srgbClr val="000000">
                      <a:alpha val="43137"/>
                    </a:srgbClr>
                  </a:outerShdw>
                </a:effectLst>
              </a:rPr>
              <a:t>LE VENT</a:t>
            </a:r>
          </a:p>
        </p:txBody>
      </p:sp>
      <p:sp>
        <p:nvSpPr>
          <p:cNvPr id="16" name="Titre 1">
            <a:extLst>
              <a:ext uri="{FF2B5EF4-FFF2-40B4-BE49-F238E27FC236}">
                <a16:creationId xmlns:a16="http://schemas.microsoft.com/office/drawing/2014/main" id="{AD95FA42-03BA-F19E-D028-759A52A98DD5}"/>
              </a:ext>
            </a:extLst>
          </p:cNvPr>
          <p:cNvSpPr txBox="1">
            <a:spLocks/>
          </p:cNvSpPr>
          <p:nvPr/>
        </p:nvSpPr>
        <p:spPr>
          <a:xfrm>
            <a:off x="1308337" y="412625"/>
            <a:ext cx="10599808" cy="751087"/>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spcBef>
                <a:spcPct val="20000"/>
              </a:spcBef>
              <a:spcAft>
                <a:spcPts val="600"/>
              </a:spcAft>
              <a:buClr>
                <a:schemeClr val="accent2"/>
              </a:buClr>
              <a:buSzPct val="92000"/>
              <a:buFont typeface="Wingdings 2" panose="05020102010507070707" pitchFamily="18" charset="2"/>
              <a:buChar char=""/>
            </a:pPr>
            <a:r>
              <a:rPr lang="en-US" sz="2000" spc="1000" dirty="0">
                <a:solidFill>
                  <a:schemeClr val="tx2"/>
                </a:solidFill>
                <a:latin typeface="+mn-lt"/>
                <a:ea typeface="+mn-ea"/>
                <a:cs typeface="+mn-cs"/>
              </a:rPr>
              <a:t> Conditions de </a:t>
            </a:r>
            <a:r>
              <a:rPr lang="en-US" sz="2000" spc="1000" dirty="0" err="1">
                <a:solidFill>
                  <a:schemeClr val="tx2"/>
                </a:solidFill>
                <a:latin typeface="+mn-lt"/>
                <a:ea typeface="+mn-ea"/>
                <a:cs typeface="+mn-cs"/>
              </a:rPr>
              <a:t>roulage</a:t>
            </a:r>
            <a:r>
              <a:rPr lang="en-US" sz="2000" spc="1000" dirty="0">
                <a:solidFill>
                  <a:schemeClr val="tx2"/>
                </a:solidFill>
                <a:latin typeface="+mn-lt"/>
                <a:ea typeface="+mn-ea"/>
                <a:cs typeface="+mn-cs"/>
              </a:rPr>
              <a:t> </a:t>
            </a:r>
            <a:r>
              <a:rPr lang="en-US" sz="2000" spc="1000" dirty="0" err="1">
                <a:solidFill>
                  <a:schemeClr val="tx2"/>
                </a:solidFill>
                <a:latin typeface="+mn-lt"/>
                <a:ea typeface="+mn-ea"/>
                <a:cs typeface="+mn-cs"/>
              </a:rPr>
              <a:t>difficiles</a:t>
            </a:r>
            <a:endParaRPr lang="en-US" sz="2000" spc="1000" dirty="0">
              <a:solidFill>
                <a:schemeClr val="tx2"/>
              </a:solidFill>
              <a:latin typeface="+mn-lt"/>
              <a:ea typeface="+mn-ea"/>
              <a:cs typeface="+mn-cs"/>
            </a:endParaRPr>
          </a:p>
        </p:txBody>
      </p:sp>
      <p:pic>
        <p:nvPicPr>
          <p:cNvPr id="17" name="Image 16" descr="Une image contenant Graphique, Police, graphisme, logo&#10;&#10;Le contenu généré par l’IA peut être incorrect.">
            <a:extLst>
              <a:ext uri="{FF2B5EF4-FFF2-40B4-BE49-F238E27FC236}">
                <a16:creationId xmlns:a16="http://schemas.microsoft.com/office/drawing/2014/main" id="{296A7D63-E338-BE18-ABEB-0249407C5B8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1028445" y="6273401"/>
            <a:ext cx="1083951" cy="516008"/>
          </a:xfrm>
          <a:prstGeom prst="rect">
            <a:avLst/>
          </a:prstGeom>
        </p:spPr>
      </p:pic>
    </p:spTree>
    <p:extLst>
      <p:ext uri="{BB962C8B-B14F-4D97-AF65-F5344CB8AC3E}">
        <p14:creationId xmlns:p14="http://schemas.microsoft.com/office/powerpoint/2010/main" val="30712341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lumMod val="110000"/>
              </a:schemeClr>
            </a:gs>
            <a:gs pos="88000">
              <a:schemeClr val="bg2">
                <a:shade val="94000"/>
                <a:satMod val="110000"/>
                <a:lumMod val="88000"/>
              </a:schemeClr>
            </a:gs>
          </a:gsLst>
          <a:lin ang="5400000" scaled="0"/>
        </a:gradFill>
        <a:effectLst/>
      </p:bgPr>
    </p:bg>
    <p:spTree>
      <p:nvGrpSpPr>
        <p:cNvPr id="1" name="">
          <a:extLst>
            <a:ext uri="{FF2B5EF4-FFF2-40B4-BE49-F238E27FC236}">
              <a16:creationId xmlns:a16="http://schemas.microsoft.com/office/drawing/2014/main" id="{06E8CBF0-31AC-4958-E04B-6B6B0CA1EC67}"/>
            </a:ext>
          </a:extLst>
        </p:cNvPr>
        <p:cNvGrpSpPr/>
        <p:nvPr/>
      </p:nvGrpSpPr>
      <p:grpSpPr>
        <a:xfrm>
          <a:off x="0" y="0"/>
          <a:ext cx="0" cy="0"/>
          <a:chOff x="0" y="0"/>
          <a:chExt cx="0" cy="0"/>
        </a:xfrm>
      </p:grpSpPr>
      <p:sp useBgFill="1">
        <p:nvSpPr>
          <p:cNvPr id="24" name="Rectangle 23">
            <a:extLst>
              <a:ext uri="{FF2B5EF4-FFF2-40B4-BE49-F238E27FC236}">
                <a16:creationId xmlns:a16="http://schemas.microsoft.com/office/drawing/2014/main" id="{8BF8B128-3441-B823-7A95-954CC51EE6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Espace réservé du contenu 3" descr="Une image contenant texte, carte&#10;&#10;Description générée automatiquement">
            <a:extLst>
              <a:ext uri="{FF2B5EF4-FFF2-40B4-BE49-F238E27FC236}">
                <a16:creationId xmlns:a16="http://schemas.microsoft.com/office/drawing/2014/main" id="{F2FD40D4-786A-69E0-DDA7-A20F5807B903}"/>
              </a:ext>
            </a:extLst>
          </p:cNvPr>
          <p:cNvPicPr>
            <a:picLocks noChangeAspect="1"/>
          </p:cNvPicPr>
          <p:nvPr/>
        </p:nvPicPr>
        <p:blipFill rotWithShape="1">
          <a:blip r:embed="rId3" cstate="hqprint">
            <a:duotone>
              <a:schemeClr val="bg2">
                <a:shade val="45000"/>
                <a:satMod val="135000"/>
              </a:schemeClr>
              <a:prstClr val="white"/>
            </a:duotone>
            <a:alphaModFix amt="60000"/>
            <a:extLst>
              <a:ext uri="{28A0092B-C50C-407E-A947-70E740481C1C}">
                <a14:useLocalDpi xmlns:a14="http://schemas.microsoft.com/office/drawing/2010/main" val="0"/>
              </a:ext>
            </a:extLst>
          </a:blip>
          <a:srcRect r="-1" b="9962"/>
          <a:stretch>
            <a:fillRect/>
          </a:stretch>
        </p:blipFill>
        <p:spPr>
          <a:xfrm>
            <a:off x="2053" y="-1"/>
            <a:ext cx="12186899" cy="6858000"/>
          </a:xfrm>
          <a:prstGeom prst="rect">
            <a:avLst/>
          </a:prstGeom>
        </p:spPr>
      </p:pic>
      <p:sp>
        <p:nvSpPr>
          <p:cNvPr id="21" name="Rectangle 20">
            <a:extLst>
              <a:ext uri="{FF2B5EF4-FFF2-40B4-BE49-F238E27FC236}">
                <a16:creationId xmlns:a16="http://schemas.microsoft.com/office/drawing/2014/main" id="{5BD559CD-7DDF-161A-30F5-D371FD745A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5545704" cy="89973"/>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28" name="Rectangle 27">
            <a:extLst>
              <a:ext uri="{FF2B5EF4-FFF2-40B4-BE49-F238E27FC236}">
                <a16:creationId xmlns:a16="http://schemas.microsoft.com/office/drawing/2014/main" id="{B3CE3AF5-B076-107F-D2CF-7E5579633E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95998" y="457200"/>
            <a:ext cx="5613401" cy="89973"/>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pic>
        <p:nvPicPr>
          <p:cNvPr id="2" name="Image 1" descr="Une image contenant route, extérieur, arbre, rue&#10;&#10;Description générée automatiquement">
            <a:extLst>
              <a:ext uri="{FF2B5EF4-FFF2-40B4-BE49-F238E27FC236}">
                <a16:creationId xmlns:a16="http://schemas.microsoft.com/office/drawing/2014/main" id="{6DD0B712-8B94-F467-0FAA-9F17F045DC1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5624" y="1264302"/>
            <a:ext cx="3243713" cy="2527899"/>
          </a:xfrm>
          <a:prstGeom prst="rect">
            <a:avLst/>
          </a:prstGeom>
        </p:spPr>
      </p:pic>
      <p:sp>
        <p:nvSpPr>
          <p:cNvPr id="3" name="ZoneTexte 2">
            <a:extLst>
              <a:ext uri="{FF2B5EF4-FFF2-40B4-BE49-F238E27FC236}">
                <a16:creationId xmlns:a16="http://schemas.microsoft.com/office/drawing/2014/main" id="{EF8231A6-EAFC-CD53-904A-195522CAC59A}"/>
              </a:ext>
            </a:extLst>
          </p:cNvPr>
          <p:cNvSpPr txBox="1"/>
          <p:nvPr/>
        </p:nvSpPr>
        <p:spPr>
          <a:xfrm>
            <a:off x="745623" y="3353338"/>
            <a:ext cx="2776545" cy="369332"/>
          </a:xfrm>
          <a:prstGeom prst="rect">
            <a:avLst/>
          </a:prstGeom>
          <a:noFill/>
        </p:spPr>
        <p:txBody>
          <a:bodyPr wrap="square" rtlCol="0">
            <a:spAutoFit/>
          </a:bodyPr>
          <a:lstStyle/>
          <a:p>
            <a:r>
              <a:rPr lang="fr-FR" b="1" dirty="0">
                <a:solidFill>
                  <a:schemeClr val="bg1"/>
                </a:solidFill>
                <a:effectLst>
                  <a:outerShdw blurRad="38100" dist="38100" dir="2700000" algn="tl">
                    <a:srgbClr val="000000">
                      <a:alpha val="43137"/>
                    </a:srgbClr>
                  </a:outerShdw>
                </a:effectLst>
              </a:rPr>
              <a:t>LES HYDROCARBURES</a:t>
            </a:r>
          </a:p>
        </p:txBody>
      </p:sp>
      <p:pic>
        <p:nvPicPr>
          <p:cNvPr id="4" name="Image 3" descr="Une image contenant extérieur, ciel&#10;&#10;Description générée automatiquement">
            <a:extLst>
              <a:ext uri="{FF2B5EF4-FFF2-40B4-BE49-F238E27FC236}">
                <a16:creationId xmlns:a16="http://schemas.microsoft.com/office/drawing/2014/main" id="{03D947DA-DD70-4BD2-269B-32F652A383C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308595" y="1254425"/>
            <a:ext cx="3243712" cy="2547654"/>
          </a:xfrm>
          <a:prstGeom prst="rect">
            <a:avLst/>
          </a:prstGeom>
        </p:spPr>
      </p:pic>
      <p:sp>
        <p:nvSpPr>
          <p:cNvPr id="5" name="ZoneTexte 4">
            <a:extLst>
              <a:ext uri="{FF2B5EF4-FFF2-40B4-BE49-F238E27FC236}">
                <a16:creationId xmlns:a16="http://schemas.microsoft.com/office/drawing/2014/main" id="{78772132-9EDA-ED27-03FF-F0ECD6B4CFE7}"/>
              </a:ext>
            </a:extLst>
          </p:cNvPr>
          <p:cNvSpPr txBox="1"/>
          <p:nvPr/>
        </p:nvSpPr>
        <p:spPr>
          <a:xfrm>
            <a:off x="4308595" y="1360203"/>
            <a:ext cx="2468880" cy="369332"/>
          </a:xfrm>
          <a:prstGeom prst="rect">
            <a:avLst/>
          </a:prstGeom>
          <a:noFill/>
        </p:spPr>
        <p:txBody>
          <a:bodyPr wrap="square" rtlCol="0">
            <a:spAutoFit/>
          </a:bodyPr>
          <a:lstStyle/>
          <a:p>
            <a:r>
              <a:rPr lang="fr-FR" b="1" dirty="0">
                <a:solidFill>
                  <a:schemeClr val="bg1"/>
                </a:solidFill>
                <a:effectLst>
                  <a:outerShdw blurRad="38100" dist="38100" dir="2700000" algn="tl">
                    <a:srgbClr val="000000">
                      <a:alpha val="43137"/>
                    </a:srgbClr>
                  </a:outerShdw>
                </a:effectLst>
              </a:rPr>
              <a:t>LE BROUILLARD</a:t>
            </a:r>
          </a:p>
        </p:txBody>
      </p:sp>
      <p:pic>
        <p:nvPicPr>
          <p:cNvPr id="6" name="Image 5">
            <a:extLst>
              <a:ext uri="{FF2B5EF4-FFF2-40B4-BE49-F238E27FC236}">
                <a16:creationId xmlns:a16="http://schemas.microsoft.com/office/drawing/2014/main" id="{944FD0F0-1254-5D11-19F2-6BCE39AB04F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096000" y="3982953"/>
            <a:ext cx="4708863" cy="2632385"/>
          </a:xfrm>
          <a:prstGeom prst="rect">
            <a:avLst/>
          </a:prstGeom>
        </p:spPr>
      </p:pic>
      <p:pic>
        <p:nvPicPr>
          <p:cNvPr id="16" name="Image 15" descr="Une image contenant arbre, extérieur, neige, ciel&#10;&#10;Description générée automatiquement">
            <a:extLst>
              <a:ext uri="{FF2B5EF4-FFF2-40B4-BE49-F238E27FC236}">
                <a16:creationId xmlns:a16="http://schemas.microsoft.com/office/drawing/2014/main" id="{A9BEE1A7-2CEF-0461-4558-2CB4E74C003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387137" y="3982953"/>
            <a:ext cx="3953070" cy="2632385"/>
          </a:xfrm>
          <a:prstGeom prst="rect">
            <a:avLst/>
          </a:prstGeom>
        </p:spPr>
      </p:pic>
      <p:sp>
        <p:nvSpPr>
          <p:cNvPr id="17" name="Espace réservé du contenu 2">
            <a:extLst>
              <a:ext uri="{FF2B5EF4-FFF2-40B4-BE49-F238E27FC236}">
                <a16:creationId xmlns:a16="http://schemas.microsoft.com/office/drawing/2014/main" id="{C810CBA4-F570-E3DA-D323-66249EC370AC}"/>
              </a:ext>
            </a:extLst>
          </p:cNvPr>
          <p:cNvSpPr>
            <a:spLocks noGrp="1"/>
          </p:cNvSpPr>
          <p:nvPr>
            <p:ph idx="1"/>
          </p:nvPr>
        </p:nvSpPr>
        <p:spPr>
          <a:xfrm>
            <a:off x="1387137" y="4008722"/>
            <a:ext cx="3069640" cy="762001"/>
          </a:xfrm>
        </p:spPr>
        <p:txBody>
          <a:bodyPr/>
          <a:lstStyle/>
          <a:p>
            <a:pPr marL="0" indent="0">
              <a:buNone/>
            </a:pPr>
            <a:r>
              <a:rPr lang="fr-FR" b="1" dirty="0">
                <a:solidFill>
                  <a:schemeClr val="bg1"/>
                </a:solidFill>
              </a:rPr>
              <a:t>La Neige et le Verglas</a:t>
            </a:r>
          </a:p>
        </p:txBody>
      </p:sp>
      <p:pic>
        <p:nvPicPr>
          <p:cNvPr id="18" name="Image 17" descr="Une image contenant arbre, extérieur, signe, route&#10;&#10;Description générée automatiquement">
            <a:extLst>
              <a:ext uri="{FF2B5EF4-FFF2-40B4-BE49-F238E27FC236}">
                <a16:creationId xmlns:a16="http://schemas.microsoft.com/office/drawing/2014/main" id="{4DD77209-947D-CA30-ED93-67DA1319CC2C}"/>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871566" y="1242041"/>
            <a:ext cx="3831654" cy="2550160"/>
          </a:xfrm>
          <a:prstGeom prst="rect">
            <a:avLst/>
          </a:prstGeom>
        </p:spPr>
      </p:pic>
      <p:sp>
        <p:nvSpPr>
          <p:cNvPr id="19" name="ZoneTexte 18">
            <a:extLst>
              <a:ext uri="{FF2B5EF4-FFF2-40B4-BE49-F238E27FC236}">
                <a16:creationId xmlns:a16="http://schemas.microsoft.com/office/drawing/2014/main" id="{654E960A-6A2B-C4F1-0D65-612E094BAF19}"/>
              </a:ext>
            </a:extLst>
          </p:cNvPr>
          <p:cNvSpPr txBox="1"/>
          <p:nvPr/>
        </p:nvSpPr>
        <p:spPr>
          <a:xfrm>
            <a:off x="7871566" y="3367050"/>
            <a:ext cx="2468880" cy="369332"/>
          </a:xfrm>
          <a:prstGeom prst="rect">
            <a:avLst/>
          </a:prstGeom>
          <a:noFill/>
        </p:spPr>
        <p:txBody>
          <a:bodyPr wrap="square" rtlCol="0">
            <a:spAutoFit/>
          </a:bodyPr>
          <a:lstStyle/>
          <a:p>
            <a:r>
              <a:rPr lang="fr-FR" b="1" dirty="0">
                <a:solidFill>
                  <a:schemeClr val="bg1"/>
                </a:solidFill>
                <a:effectLst>
                  <a:outerShdw blurRad="38100" dist="38100" dir="2700000" algn="tl">
                    <a:srgbClr val="000000">
                      <a:alpha val="43137"/>
                    </a:srgbClr>
                  </a:outerShdw>
                </a:effectLst>
              </a:rPr>
              <a:t>LES GRAVILLONS</a:t>
            </a:r>
          </a:p>
        </p:txBody>
      </p:sp>
      <p:sp>
        <p:nvSpPr>
          <p:cNvPr id="20" name="Titre 1">
            <a:extLst>
              <a:ext uri="{FF2B5EF4-FFF2-40B4-BE49-F238E27FC236}">
                <a16:creationId xmlns:a16="http://schemas.microsoft.com/office/drawing/2014/main" id="{D76B9632-C364-76EE-9B11-24B1F62B6F1E}"/>
              </a:ext>
            </a:extLst>
          </p:cNvPr>
          <p:cNvSpPr txBox="1">
            <a:spLocks/>
          </p:cNvSpPr>
          <p:nvPr/>
        </p:nvSpPr>
        <p:spPr>
          <a:xfrm>
            <a:off x="1308337" y="412625"/>
            <a:ext cx="10599808" cy="751087"/>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spcBef>
                <a:spcPct val="20000"/>
              </a:spcBef>
              <a:spcAft>
                <a:spcPts val="600"/>
              </a:spcAft>
              <a:buClr>
                <a:schemeClr val="accent2"/>
              </a:buClr>
              <a:buSzPct val="92000"/>
              <a:buFont typeface="Wingdings 2" panose="05020102010507070707" pitchFamily="18" charset="2"/>
              <a:buChar char=""/>
            </a:pPr>
            <a:r>
              <a:rPr lang="en-US" sz="2000" spc="1000" dirty="0">
                <a:solidFill>
                  <a:schemeClr val="tx2"/>
                </a:solidFill>
                <a:latin typeface="+mn-lt"/>
                <a:ea typeface="+mn-ea"/>
                <a:cs typeface="+mn-cs"/>
              </a:rPr>
              <a:t> Conditions de </a:t>
            </a:r>
            <a:r>
              <a:rPr lang="en-US" sz="2000" spc="1000" dirty="0" err="1">
                <a:solidFill>
                  <a:schemeClr val="tx2"/>
                </a:solidFill>
                <a:latin typeface="+mn-lt"/>
                <a:ea typeface="+mn-ea"/>
                <a:cs typeface="+mn-cs"/>
              </a:rPr>
              <a:t>roulage</a:t>
            </a:r>
            <a:r>
              <a:rPr lang="en-US" sz="2000" spc="1000" dirty="0">
                <a:solidFill>
                  <a:schemeClr val="tx2"/>
                </a:solidFill>
                <a:latin typeface="+mn-lt"/>
                <a:ea typeface="+mn-ea"/>
                <a:cs typeface="+mn-cs"/>
              </a:rPr>
              <a:t> </a:t>
            </a:r>
            <a:r>
              <a:rPr lang="en-US" sz="2000" spc="1000" dirty="0" err="1">
                <a:solidFill>
                  <a:schemeClr val="tx2"/>
                </a:solidFill>
                <a:latin typeface="+mn-lt"/>
                <a:ea typeface="+mn-ea"/>
                <a:cs typeface="+mn-cs"/>
              </a:rPr>
              <a:t>difficiles</a:t>
            </a:r>
            <a:endParaRPr lang="en-US" sz="2000" spc="1000" dirty="0">
              <a:solidFill>
                <a:schemeClr val="tx2"/>
              </a:solidFill>
              <a:latin typeface="+mn-lt"/>
              <a:ea typeface="+mn-ea"/>
              <a:cs typeface="+mn-cs"/>
            </a:endParaRPr>
          </a:p>
        </p:txBody>
      </p:sp>
      <p:pic>
        <p:nvPicPr>
          <p:cNvPr id="22" name="Image 21" descr="Une image contenant Graphique, Police, graphisme, logo&#10;&#10;Le contenu généré par l’IA peut être incorrect.">
            <a:extLst>
              <a:ext uri="{FF2B5EF4-FFF2-40B4-BE49-F238E27FC236}">
                <a16:creationId xmlns:a16="http://schemas.microsoft.com/office/drawing/2014/main" id="{657EFAE3-048A-4283-EBB7-8173900F0E30}"/>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1028445" y="6273401"/>
            <a:ext cx="1083951" cy="516008"/>
          </a:xfrm>
          <a:prstGeom prst="rect">
            <a:avLst/>
          </a:prstGeom>
        </p:spPr>
      </p:pic>
      <p:sp>
        <p:nvSpPr>
          <p:cNvPr id="7" name="Ellipse 6">
            <a:extLst>
              <a:ext uri="{FF2B5EF4-FFF2-40B4-BE49-F238E27FC236}">
                <a16:creationId xmlns:a16="http://schemas.microsoft.com/office/drawing/2014/main" id="{11908482-B864-AC5C-1844-3DAB2E6D034E}"/>
              </a:ext>
            </a:extLst>
          </p:cNvPr>
          <p:cNvSpPr/>
          <p:nvPr/>
        </p:nvSpPr>
        <p:spPr>
          <a:xfrm rot="21356932">
            <a:off x="9821279" y="4008722"/>
            <a:ext cx="730250" cy="512478"/>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0" name="Image 9" descr="Une image contenant Graphique, Police, graphisme, logo&#10;&#10;Le contenu généré par l’IA peut être incorrect.">
            <a:extLst>
              <a:ext uri="{FF2B5EF4-FFF2-40B4-BE49-F238E27FC236}">
                <a16:creationId xmlns:a16="http://schemas.microsoft.com/office/drawing/2014/main" id="{45B4A4A0-CCAF-1C89-6043-5BB17026B6CD}"/>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rot="21143289">
            <a:off x="9876117" y="3954673"/>
            <a:ext cx="620575" cy="620575"/>
          </a:xfrm>
          <a:prstGeom prst="rect">
            <a:avLst/>
          </a:prstGeom>
        </p:spPr>
      </p:pic>
    </p:spTree>
    <p:extLst>
      <p:ext uri="{BB962C8B-B14F-4D97-AF65-F5344CB8AC3E}">
        <p14:creationId xmlns:p14="http://schemas.microsoft.com/office/powerpoint/2010/main" val="32257666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7660A3D-94D7-4E5D-AE77-F2DEE49DF4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10" name="Rectangle 9">
            <a:extLst>
              <a:ext uri="{FF2B5EF4-FFF2-40B4-BE49-F238E27FC236}">
                <a16:creationId xmlns:a16="http://schemas.microsoft.com/office/drawing/2014/main" id="{A44EB985-DC5C-4DAC-9D62-8DC7D0F25A8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12" name="Rectangle 11">
            <a:extLst>
              <a:ext uri="{FF2B5EF4-FFF2-40B4-BE49-F238E27FC236}">
                <a16:creationId xmlns:a16="http://schemas.microsoft.com/office/drawing/2014/main" id="{3FCB64ED-B050-4F57-8188-F233260082B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14" name="Rectangle 13">
            <a:extLst>
              <a:ext uri="{FF2B5EF4-FFF2-40B4-BE49-F238E27FC236}">
                <a16:creationId xmlns:a16="http://schemas.microsoft.com/office/drawing/2014/main" id="{2BF5D0F4-EA4E-47A5-87BE-9ABB1AF66D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16" name="Rectangle 15">
            <a:extLst>
              <a:ext uri="{FF2B5EF4-FFF2-40B4-BE49-F238E27FC236}">
                <a16:creationId xmlns:a16="http://schemas.microsoft.com/office/drawing/2014/main" id="{DEA81853-BCE1-4B7C-922E-A502B7B5FD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4A53F3F5-328C-4AC3-B3C4-6A9D4C3D37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2" name="Titre 1">
            <a:extLst>
              <a:ext uri="{FF2B5EF4-FFF2-40B4-BE49-F238E27FC236}">
                <a16:creationId xmlns:a16="http://schemas.microsoft.com/office/drawing/2014/main" id="{C0CE63D1-9054-7977-7BBF-444942ADA322}"/>
              </a:ext>
            </a:extLst>
          </p:cNvPr>
          <p:cNvSpPr>
            <a:spLocks noGrp="1"/>
          </p:cNvSpPr>
          <p:nvPr>
            <p:ph type="title"/>
          </p:nvPr>
        </p:nvSpPr>
        <p:spPr>
          <a:xfrm>
            <a:off x="3996733" y="2844705"/>
            <a:ext cx="7498617" cy="1168590"/>
          </a:xfrm>
        </p:spPr>
        <p:txBody>
          <a:bodyPr vert="horz" lIns="91440" tIns="45720" rIns="91440" bIns="45720" rtlCol="0" anchor="ctr">
            <a:normAutofit fontScale="90000"/>
          </a:bodyPr>
          <a:lstStyle/>
          <a:p>
            <a:r>
              <a:rPr lang="en-US" sz="4400" dirty="0">
                <a:solidFill>
                  <a:srgbClr val="FFFFFF"/>
                </a:solidFill>
                <a:latin typeface="Mangal" panose="02040503050203030202" pitchFamily="18" charset="0"/>
                <a:cs typeface="Mangal" panose="02040503050203030202" pitchFamily="18" charset="0"/>
              </a:rPr>
              <a:t>Le </a:t>
            </a:r>
            <a:r>
              <a:rPr lang="en-US" sz="4400" dirty="0" err="1">
                <a:solidFill>
                  <a:srgbClr val="FFFFFF"/>
                </a:solidFill>
                <a:latin typeface="Mangal" panose="02040503050203030202" pitchFamily="18" charset="0"/>
                <a:cs typeface="Mangal" panose="02040503050203030202" pitchFamily="18" charset="0"/>
              </a:rPr>
              <a:t>virage</a:t>
            </a:r>
            <a:r>
              <a:rPr lang="en-US" sz="4400" dirty="0">
                <a:solidFill>
                  <a:srgbClr val="FFFFFF"/>
                </a:solidFill>
                <a:latin typeface="Mangal" panose="02040503050203030202" pitchFamily="18" charset="0"/>
                <a:cs typeface="Mangal" panose="02040503050203030202" pitchFamily="18" charset="0"/>
              </a:rPr>
              <a:t> à allure </a:t>
            </a:r>
            <a:r>
              <a:rPr lang="en-US" sz="4400" dirty="0" err="1">
                <a:solidFill>
                  <a:srgbClr val="FFFFFF"/>
                </a:solidFill>
                <a:latin typeface="Mangal" panose="02040503050203030202" pitchFamily="18" charset="0"/>
                <a:cs typeface="Mangal" panose="02040503050203030202" pitchFamily="18" charset="0"/>
              </a:rPr>
              <a:t>normale</a:t>
            </a:r>
            <a:endParaRPr lang="en-US" sz="4400" dirty="0">
              <a:solidFill>
                <a:srgbClr val="FFFFFF"/>
              </a:solidFill>
              <a:latin typeface="Mangal" panose="02040503050203030202" pitchFamily="18" charset="0"/>
              <a:cs typeface="Mangal" panose="02040503050203030202" pitchFamily="18" charset="0"/>
            </a:endParaRPr>
          </a:p>
        </p:txBody>
      </p:sp>
      <p:sp>
        <p:nvSpPr>
          <p:cNvPr id="20" name="Rectangle 19">
            <a:extLst>
              <a:ext uri="{FF2B5EF4-FFF2-40B4-BE49-F238E27FC236}">
                <a16:creationId xmlns:a16="http://schemas.microsoft.com/office/drawing/2014/main" id="{60ECACBD-42EC-44A4-B0DE-2DEDB73E13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22" name="Rectangle 21">
            <a:extLst>
              <a:ext uri="{FF2B5EF4-FFF2-40B4-BE49-F238E27FC236}">
                <a16:creationId xmlns:a16="http://schemas.microsoft.com/office/drawing/2014/main" id="{9BBB5757-5277-4AC5-8E2C-46B13387BC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3643"/>
            <a:ext cx="7503637" cy="94997"/>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6" name="Triangle isocèle 5">
            <a:extLst>
              <a:ext uri="{FF2B5EF4-FFF2-40B4-BE49-F238E27FC236}">
                <a16:creationId xmlns:a16="http://schemas.microsoft.com/office/drawing/2014/main" id="{59D7B295-94D8-1993-1C10-8A0D0B4D4CE4}"/>
              </a:ext>
            </a:extLst>
          </p:cNvPr>
          <p:cNvSpPr/>
          <p:nvPr/>
        </p:nvSpPr>
        <p:spPr>
          <a:xfrm rot="5400000">
            <a:off x="-1870588" y="1870589"/>
            <a:ext cx="6858001" cy="3116826"/>
          </a:xfrm>
          <a:prstGeom prst="triangle">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5" name="Rectangle 4">
            <a:extLst>
              <a:ext uri="{FF2B5EF4-FFF2-40B4-BE49-F238E27FC236}">
                <a16:creationId xmlns:a16="http://schemas.microsoft.com/office/drawing/2014/main" id="{8D8C4B3B-9157-CBED-E2C2-9B7219001C13}"/>
              </a:ext>
            </a:extLst>
          </p:cNvPr>
          <p:cNvSpPr/>
          <p:nvPr/>
        </p:nvSpPr>
        <p:spPr>
          <a:xfrm>
            <a:off x="272307" y="2421032"/>
            <a:ext cx="1106393" cy="2015936"/>
          </a:xfrm>
          <a:prstGeom prst="rect">
            <a:avLst/>
          </a:prstGeom>
          <a:noFill/>
          <a:ln>
            <a:noFill/>
          </a:ln>
        </p:spPr>
        <p:txBody>
          <a:bodyPr wrap="none" lIns="91440" tIns="45720" rIns="91440" bIns="45720">
            <a:spAutoFit/>
          </a:bodyPr>
          <a:lstStyle/>
          <a:p>
            <a:pPr algn="ctr"/>
            <a:r>
              <a:rPr lang="fr-FR" sz="12500" b="1" dirty="0">
                <a:ln w="12700">
                  <a:solidFill>
                    <a:schemeClr val="bg1">
                      <a:lumMod val="75000"/>
                    </a:schemeClr>
                  </a:solidFill>
                  <a:prstDash val="solid"/>
                </a:ln>
                <a:solidFill>
                  <a:srgbClr val="1A3260"/>
                </a:solidFill>
                <a:effectLst>
                  <a:outerShdw dist="38100" dir="2640000" algn="bl" rotWithShape="0">
                    <a:schemeClr val="accent1"/>
                  </a:outerShdw>
                </a:effectLst>
                <a:latin typeface="Mangal" panose="02040503050203030202" pitchFamily="18" charset="0"/>
                <a:cs typeface="Mangal" panose="02040503050203030202" pitchFamily="18" charset="0"/>
              </a:rPr>
              <a:t>1</a:t>
            </a:r>
            <a:endParaRPr lang="fr-FR" sz="12500" b="1" cap="none" spc="0" dirty="0">
              <a:ln w="12700">
                <a:solidFill>
                  <a:schemeClr val="bg1">
                    <a:lumMod val="75000"/>
                  </a:schemeClr>
                </a:solidFill>
                <a:prstDash val="solid"/>
              </a:ln>
              <a:solidFill>
                <a:srgbClr val="1A3260"/>
              </a:solidFill>
              <a:effectLst>
                <a:outerShdw dist="38100" dir="2640000" algn="bl" rotWithShape="0">
                  <a:schemeClr val="accent1"/>
                </a:outerShdw>
              </a:effectLst>
              <a:latin typeface="Mangal" panose="02040503050203030202" pitchFamily="18" charset="0"/>
              <a:cs typeface="Mangal" panose="02040503050203030202" pitchFamily="18" charset="0"/>
            </a:endParaRPr>
          </a:p>
        </p:txBody>
      </p:sp>
      <p:pic>
        <p:nvPicPr>
          <p:cNvPr id="7" name="Image 6" descr="Une image contenant Graphique, Police, graphisme, logo&#10;&#10;Le contenu généré par l’IA peut être incorrect.">
            <a:extLst>
              <a:ext uri="{FF2B5EF4-FFF2-40B4-BE49-F238E27FC236}">
                <a16:creationId xmlns:a16="http://schemas.microsoft.com/office/drawing/2014/main" id="{EFFCFF6E-4331-5ABD-0AE4-CFDC3B4D650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99583" y="5480244"/>
            <a:ext cx="1651117" cy="1651117"/>
          </a:xfrm>
          <a:prstGeom prst="rect">
            <a:avLst/>
          </a:prstGeom>
        </p:spPr>
      </p:pic>
    </p:spTree>
    <p:extLst>
      <p:ext uri="{BB962C8B-B14F-4D97-AF65-F5344CB8AC3E}">
        <p14:creationId xmlns:p14="http://schemas.microsoft.com/office/powerpoint/2010/main" val="70250710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lumMod val="110000"/>
              </a:schemeClr>
            </a:gs>
            <a:gs pos="88000">
              <a:schemeClr val="bg2">
                <a:shade val="94000"/>
                <a:satMod val="110000"/>
                <a:lumMod val="88000"/>
              </a:schemeClr>
            </a:gs>
          </a:gsLst>
          <a:lin ang="5400000" scaled="0"/>
        </a:gradFill>
        <a:effectLst/>
      </p:bgPr>
    </p:bg>
    <p:spTree>
      <p:nvGrpSpPr>
        <p:cNvPr id="1" name="">
          <a:extLst>
            <a:ext uri="{FF2B5EF4-FFF2-40B4-BE49-F238E27FC236}">
              <a16:creationId xmlns:a16="http://schemas.microsoft.com/office/drawing/2014/main" id="{00F48F30-DAF0-AE76-D7BC-1D279A907DDF}"/>
            </a:ext>
          </a:extLst>
        </p:cNvPr>
        <p:cNvGrpSpPr/>
        <p:nvPr/>
      </p:nvGrpSpPr>
      <p:grpSpPr>
        <a:xfrm>
          <a:off x="0" y="0"/>
          <a:ext cx="0" cy="0"/>
          <a:chOff x="0" y="0"/>
          <a:chExt cx="0" cy="0"/>
        </a:xfrm>
      </p:grpSpPr>
      <p:sp useBgFill="1">
        <p:nvSpPr>
          <p:cNvPr id="24" name="Rectangle 23">
            <a:extLst>
              <a:ext uri="{FF2B5EF4-FFF2-40B4-BE49-F238E27FC236}">
                <a16:creationId xmlns:a16="http://schemas.microsoft.com/office/drawing/2014/main" id="{A5265F9C-1563-22DD-0887-9D0DBE75AF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Espace réservé du contenu 3" descr="Une image contenant texte, carte&#10;&#10;Description générée automatiquement">
            <a:extLst>
              <a:ext uri="{FF2B5EF4-FFF2-40B4-BE49-F238E27FC236}">
                <a16:creationId xmlns:a16="http://schemas.microsoft.com/office/drawing/2014/main" id="{FF20878B-E9F7-3B3E-6F8C-6F18819239BD}"/>
              </a:ext>
            </a:extLst>
          </p:cNvPr>
          <p:cNvPicPr>
            <a:picLocks noChangeAspect="1"/>
          </p:cNvPicPr>
          <p:nvPr/>
        </p:nvPicPr>
        <p:blipFill rotWithShape="1">
          <a:blip r:embed="rId3" cstate="hqprint">
            <a:duotone>
              <a:schemeClr val="bg2">
                <a:shade val="45000"/>
                <a:satMod val="135000"/>
              </a:schemeClr>
              <a:prstClr val="white"/>
            </a:duotone>
            <a:alphaModFix amt="60000"/>
            <a:extLst>
              <a:ext uri="{28A0092B-C50C-407E-A947-70E740481C1C}">
                <a14:useLocalDpi xmlns:a14="http://schemas.microsoft.com/office/drawing/2010/main" val="0"/>
              </a:ext>
            </a:extLst>
          </a:blip>
          <a:srcRect r="-1" b="9962"/>
          <a:stretch>
            <a:fillRect/>
          </a:stretch>
        </p:blipFill>
        <p:spPr>
          <a:xfrm>
            <a:off x="2053" y="-1"/>
            <a:ext cx="12186899" cy="6858000"/>
          </a:xfrm>
          <a:prstGeom prst="rect">
            <a:avLst/>
          </a:prstGeom>
        </p:spPr>
      </p:pic>
      <p:sp>
        <p:nvSpPr>
          <p:cNvPr id="21" name="Rectangle 20">
            <a:extLst>
              <a:ext uri="{FF2B5EF4-FFF2-40B4-BE49-F238E27FC236}">
                <a16:creationId xmlns:a16="http://schemas.microsoft.com/office/drawing/2014/main" id="{222E2B5A-7070-10CE-979D-5DD268BC14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5545704" cy="89973"/>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28" name="Rectangle 27">
            <a:extLst>
              <a:ext uri="{FF2B5EF4-FFF2-40B4-BE49-F238E27FC236}">
                <a16:creationId xmlns:a16="http://schemas.microsoft.com/office/drawing/2014/main" id="{B6B9A503-DFF0-BA96-EF6D-750EA8E592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95998" y="457200"/>
            <a:ext cx="5613401" cy="89973"/>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3" name="Titre 1">
            <a:extLst>
              <a:ext uri="{FF2B5EF4-FFF2-40B4-BE49-F238E27FC236}">
                <a16:creationId xmlns:a16="http://schemas.microsoft.com/office/drawing/2014/main" id="{CAA6D0F4-2853-DA2D-DD73-3A4B89D04C51}"/>
              </a:ext>
            </a:extLst>
          </p:cNvPr>
          <p:cNvSpPr txBox="1">
            <a:spLocks/>
          </p:cNvSpPr>
          <p:nvPr/>
        </p:nvSpPr>
        <p:spPr>
          <a:xfrm>
            <a:off x="1066416" y="1469525"/>
            <a:ext cx="5035244" cy="1233636"/>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spcBef>
                <a:spcPct val="20000"/>
              </a:spcBef>
              <a:spcAft>
                <a:spcPts val="600"/>
              </a:spcAft>
              <a:buClr>
                <a:schemeClr val="accent2"/>
              </a:buClr>
              <a:buSzPct val="92000"/>
              <a:buFont typeface="Wingdings 2" panose="05020102010507070707" pitchFamily="18" charset="2"/>
              <a:buChar char=""/>
            </a:pPr>
            <a:r>
              <a:rPr lang="en-US" spc="1000" dirty="0">
                <a:solidFill>
                  <a:schemeClr val="tx2"/>
                </a:solidFill>
                <a:latin typeface="+mn-lt"/>
                <a:ea typeface="+mn-ea"/>
                <a:cs typeface="+mn-cs"/>
              </a:rPr>
              <a:t> </a:t>
            </a:r>
            <a:r>
              <a:rPr lang="en-US" spc="1000" dirty="0" err="1">
                <a:solidFill>
                  <a:schemeClr val="tx2"/>
                </a:solidFill>
                <a:latin typeface="+mn-lt"/>
                <a:ea typeface="+mn-ea"/>
                <a:cs typeface="+mn-cs"/>
              </a:rPr>
              <a:t>DifficultéS</a:t>
            </a:r>
            <a:endParaRPr lang="en-US" spc="1000" dirty="0">
              <a:solidFill>
                <a:schemeClr val="tx2"/>
              </a:solidFill>
              <a:latin typeface="+mn-lt"/>
              <a:ea typeface="+mn-ea"/>
              <a:cs typeface="+mn-cs"/>
            </a:endParaRPr>
          </a:p>
        </p:txBody>
      </p:sp>
      <p:sp>
        <p:nvSpPr>
          <p:cNvPr id="5" name="Titre 1">
            <a:extLst>
              <a:ext uri="{FF2B5EF4-FFF2-40B4-BE49-F238E27FC236}">
                <a16:creationId xmlns:a16="http://schemas.microsoft.com/office/drawing/2014/main" id="{C4778E1A-6256-14C6-48B9-102682E9B8E6}"/>
              </a:ext>
            </a:extLst>
          </p:cNvPr>
          <p:cNvSpPr txBox="1">
            <a:spLocks/>
          </p:cNvSpPr>
          <p:nvPr/>
        </p:nvSpPr>
        <p:spPr>
          <a:xfrm>
            <a:off x="1066416" y="3085768"/>
            <a:ext cx="5035244" cy="1233636"/>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spcBef>
                <a:spcPct val="20000"/>
              </a:spcBef>
              <a:spcAft>
                <a:spcPts val="600"/>
              </a:spcAft>
              <a:buClr>
                <a:schemeClr val="accent2"/>
              </a:buClr>
              <a:buSzPct val="92000"/>
              <a:buFont typeface="Wingdings 2" panose="05020102010507070707" pitchFamily="18" charset="2"/>
              <a:buChar char=""/>
            </a:pPr>
            <a:r>
              <a:rPr lang="en-US" spc="1000" dirty="0">
                <a:solidFill>
                  <a:schemeClr val="tx2"/>
                </a:solidFill>
                <a:latin typeface="+mn-lt"/>
                <a:ea typeface="+mn-ea"/>
                <a:cs typeface="+mn-cs"/>
              </a:rPr>
              <a:t> conseils</a:t>
            </a:r>
          </a:p>
        </p:txBody>
      </p:sp>
      <p:sp>
        <p:nvSpPr>
          <p:cNvPr id="6" name="ZoneTexte 5">
            <a:extLst>
              <a:ext uri="{FF2B5EF4-FFF2-40B4-BE49-F238E27FC236}">
                <a16:creationId xmlns:a16="http://schemas.microsoft.com/office/drawing/2014/main" id="{5F897A82-6BC0-3C70-DF1D-7C05039FE444}"/>
              </a:ext>
            </a:extLst>
          </p:cNvPr>
          <p:cNvSpPr txBox="1"/>
          <p:nvPr/>
        </p:nvSpPr>
        <p:spPr>
          <a:xfrm>
            <a:off x="1066416" y="2336175"/>
            <a:ext cx="10059164" cy="923330"/>
          </a:xfrm>
          <a:prstGeom prst="rect">
            <a:avLst/>
          </a:prstGeom>
          <a:noFill/>
        </p:spPr>
        <p:txBody>
          <a:bodyPr wrap="none" rtlCol="0">
            <a:spAutoFit/>
          </a:bodyPr>
          <a:lstStyle/>
          <a:p>
            <a:r>
              <a:rPr lang="fr-FR" dirty="0"/>
              <a:t>Mauvaise visibilité, route glissante, froid, difficultés à voir et à être vu, buée ou pluie sur la visière, </a:t>
            </a:r>
          </a:p>
          <a:p>
            <a:r>
              <a:rPr lang="fr-FR" dirty="0"/>
              <a:t>vêtements mouillés ou gelés, projections d’eau, de neige, ou de gravillons de la part des autres véhicules…</a:t>
            </a:r>
          </a:p>
          <a:p>
            <a:endParaRPr lang="fr-FR" dirty="0"/>
          </a:p>
        </p:txBody>
      </p:sp>
      <p:sp>
        <p:nvSpPr>
          <p:cNvPr id="7" name="ZoneTexte 6">
            <a:extLst>
              <a:ext uri="{FF2B5EF4-FFF2-40B4-BE49-F238E27FC236}">
                <a16:creationId xmlns:a16="http://schemas.microsoft.com/office/drawing/2014/main" id="{EE83E234-E2A6-254A-1C2E-BC3C317C1767}"/>
              </a:ext>
            </a:extLst>
          </p:cNvPr>
          <p:cNvSpPr txBox="1"/>
          <p:nvPr/>
        </p:nvSpPr>
        <p:spPr>
          <a:xfrm>
            <a:off x="1066417" y="3904322"/>
            <a:ext cx="10059164" cy="2031325"/>
          </a:xfrm>
          <a:prstGeom prst="rect">
            <a:avLst/>
          </a:prstGeom>
          <a:noFill/>
        </p:spPr>
        <p:txBody>
          <a:bodyPr wrap="square" rtlCol="0">
            <a:spAutoFit/>
          </a:bodyPr>
          <a:lstStyle/>
          <a:p>
            <a:pPr lvl="0"/>
            <a:r>
              <a:rPr lang="fr-FR" dirty="0"/>
              <a:t>Anticiper davantage, augmenter les distances de sécurité, être souple sur les commandes (utilisation du frein arrière, frein avant, poignée des gaz, gestion de l’embrayage), tout faire pour augmenter la prise d’information, se faire voir des autres, s’arrêter si les conditions sont trop difficiles…</a:t>
            </a:r>
          </a:p>
          <a:p>
            <a:pPr lvl="0"/>
            <a:endParaRPr lang="fr-FR" dirty="0"/>
          </a:p>
          <a:p>
            <a:r>
              <a:rPr lang="fr-FR" b="1" dirty="0"/>
              <a:t>Augmentation de la concentration et donc de la fatigue</a:t>
            </a:r>
            <a:r>
              <a:rPr lang="fr-FR" dirty="0"/>
              <a:t>. </a:t>
            </a:r>
          </a:p>
          <a:p>
            <a:r>
              <a:rPr lang="fr-FR" dirty="0"/>
              <a:t>Préférer faire des pauses plutôt que de vouloir sortir au plus vite de ces conditions</a:t>
            </a:r>
          </a:p>
          <a:p>
            <a:pPr lvl="0"/>
            <a:endParaRPr lang="fr-FR" dirty="0"/>
          </a:p>
        </p:txBody>
      </p:sp>
      <p:sp>
        <p:nvSpPr>
          <p:cNvPr id="9" name="Titre 1">
            <a:extLst>
              <a:ext uri="{FF2B5EF4-FFF2-40B4-BE49-F238E27FC236}">
                <a16:creationId xmlns:a16="http://schemas.microsoft.com/office/drawing/2014/main" id="{9A88C794-BF15-C0F3-8A59-B28552387C06}"/>
              </a:ext>
            </a:extLst>
          </p:cNvPr>
          <p:cNvSpPr txBox="1">
            <a:spLocks/>
          </p:cNvSpPr>
          <p:nvPr/>
        </p:nvSpPr>
        <p:spPr>
          <a:xfrm>
            <a:off x="1308337" y="412625"/>
            <a:ext cx="10599808" cy="751087"/>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spcBef>
                <a:spcPct val="20000"/>
              </a:spcBef>
              <a:spcAft>
                <a:spcPts val="600"/>
              </a:spcAft>
              <a:buClr>
                <a:schemeClr val="accent2"/>
              </a:buClr>
              <a:buSzPct val="92000"/>
              <a:buFont typeface="Wingdings 2" panose="05020102010507070707" pitchFamily="18" charset="2"/>
              <a:buChar char=""/>
            </a:pPr>
            <a:r>
              <a:rPr lang="en-US" sz="2000" spc="1000" dirty="0">
                <a:solidFill>
                  <a:schemeClr val="tx2"/>
                </a:solidFill>
                <a:latin typeface="+mn-lt"/>
                <a:ea typeface="+mn-ea"/>
                <a:cs typeface="+mn-cs"/>
              </a:rPr>
              <a:t> Conditions de </a:t>
            </a:r>
            <a:r>
              <a:rPr lang="en-US" sz="2000" spc="1000" dirty="0" err="1">
                <a:solidFill>
                  <a:schemeClr val="tx2"/>
                </a:solidFill>
                <a:latin typeface="+mn-lt"/>
                <a:ea typeface="+mn-ea"/>
                <a:cs typeface="+mn-cs"/>
              </a:rPr>
              <a:t>roulage</a:t>
            </a:r>
            <a:r>
              <a:rPr lang="en-US" sz="2000" spc="1000" dirty="0">
                <a:solidFill>
                  <a:schemeClr val="tx2"/>
                </a:solidFill>
                <a:latin typeface="+mn-lt"/>
                <a:ea typeface="+mn-ea"/>
                <a:cs typeface="+mn-cs"/>
              </a:rPr>
              <a:t> </a:t>
            </a:r>
            <a:r>
              <a:rPr lang="en-US" sz="2000" spc="1000" dirty="0" err="1">
                <a:solidFill>
                  <a:schemeClr val="tx2"/>
                </a:solidFill>
                <a:latin typeface="+mn-lt"/>
                <a:ea typeface="+mn-ea"/>
                <a:cs typeface="+mn-cs"/>
              </a:rPr>
              <a:t>difficiles</a:t>
            </a:r>
            <a:endParaRPr lang="en-US" sz="2000" spc="1000" dirty="0">
              <a:solidFill>
                <a:schemeClr val="tx2"/>
              </a:solidFill>
              <a:latin typeface="+mn-lt"/>
              <a:ea typeface="+mn-ea"/>
              <a:cs typeface="+mn-cs"/>
            </a:endParaRPr>
          </a:p>
        </p:txBody>
      </p:sp>
      <p:pic>
        <p:nvPicPr>
          <p:cNvPr id="10" name="Image 9" descr="Une image contenant Graphique, Police, graphisme, logo&#10;&#10;Le contenu généré par l’IA peut être incorrect.">
            <a:extLst>
              <a:ext uri="{FF2B5EF4-FFF2-40B4-BE49-F238E27FC236}">
                <a16:creationId xmlns:a16="http://schemas.microsoft.com/office/drawing/2014/main" id="{B2EBE932-3FB1-5197-B963-68DE4725770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028445" y="6273401"/>
            <a:ext cx="1083951" cy="516008"/>
          </a:xfrm>
          <a:prstGeom prst="rect">
            <a:avLst/>
          </a:prstGeom>
        </p:spPr>
      </p:pic>
    </p:spTree>
    <p:extLst>
      <p:ext uri="{BB962C8B-B14F-4D97-AF65-F5344CB8AC3E}">
        <p14:creationId xmlns:p14="http://schemas.microsoft.com/office/powerpoint/2010/main" val="3654495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EB29A4A7-3B3F-F8D2-7B45-E185D4A7A8FB}"/>
            </a:ext>
          </a:extLst>
        </p:cNvPr>
        <p:cNvGrpSpPr/>
        <p:nvPr/>
      </p:nvGrpSpPr>
      <p:grpSpPr>
        <a:xfrm>
          <a:off x="0" y="0"/>
          <a:ext cx="0" cy="0"/>
          <a:chOff x="0" y="0"/>
          <a:chExt cx="0" cy="0"/>
        </a:xfrm>
      </p:grpSpPr>
      <p:sp>
        <p:nvSpPr>
          <p:cNvPr id="33" name="Rectangle 32">
            <a:extLst>
              <a:ext uri="{FF2B5EF4-FFF2-40B4-BE49-F238E27FC236}">
                <a16:creationId xmlns:a16="http://schemas.microsoft.com/office/drawing/2014/main" id="{A37AB545-1361-9BF5-D2E2-C2318382A4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9498" y="4267831"/>
            <a:ext cx="7552502" cy="2590169"/>
          </a:xfrm>
          <a:prstGeom prst="rect">
            <a:avLst/>
          </a:prstGeom>
          <a:solidFill>
            <a:schemeClr val="accent1"/>
          </a:solidFill>
          <a:ln w="6350" cmpd="sng">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2" name="Titre 1">
            <a:extLst>
              <a:ext uri="{FF2B5EF4-FFF2-40B4-BE49-F238E27FC236}">
                <a16:creationId xmlns:a16="http://schemas.microsoft.com/office/drawing/2014/main" id="{14C46A4C-15BB-6E70-6300-209EEC87DDEC}"/>
              </a:ext>
            </a:extLst>
          </p:cNvPr>
          <p:cNvSpPr>
            <a:spLocks noGrp="1"/>
          </p:cNvSpPr>
          <p:nvPr>
            <p:ph type="ctrTitle"/>
          </p:nvPr>
        </p:nvSpPr>
        <p:spPr>
          <a:xfrm>
            <a:off x="4931077" y="3158414"/>
            <a:ext cx="6591957" cy="1037907"/>
          </a:xfrm>
        </p:spPr>
        <p:txBody>
          <a:bodyPr anchor="ctr">
            <a:normAutofit/>
          </a:bodyPr>
          <a:lstStyle/>
          <a:p>
            <a:pPr algn="ctr"/>
            <a:r>
              <a:rPr lang="fr-FR" sz="2800" b="1" spc="600" dirty="0">
                <a:solidFill>
                  <a:schemeClr val="bg1"/>
                </a:solidFill>
                <a:latin typeface="Mangal" panose="02040503050203030202" pitchFamily="18" charset="0"/>
                <a:ea typeface="Cascadia Code SemiBold" panose="020B0609020000020004" pitchFamily="49" charset="0"/>
                <a:cs typeface="Mangal" panose="02040503050203030202" pitchFamily="18" charset="0"/>
              </a:rPr>
              <a:t>Trajectoires et conditions difficiles</a:t>
            </a:r>
          </a:p>
        </p:txBody>
      </p:sp>
      <p:sp>
        <p:nvSpPr>
          <p:cNvPr id="35" name="Rectangle 34">
            <a:extLst>
              <a:ext uri="{FF2B5EF4-FFF2-40B4-BE49-F238E27FC236}">
                <a16:creationId xmlns:a16="http://schemas.microsoft.com/office/drawing/2014/main" id="{5F88250B-D6EC-0669-9933-29B6BB8A8E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9498" y="4220158"/>
            <a:ext cx="7554921" cy="9144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37" name="Rectangle 36">
            <a:extLst>
              <a:ext uri="{FF2B5EF4-FFF2-40B4-BE49-F238E27FC236}">
                <a16:creationId xmlns:a16="http://schemas.microsoft.com/office/drawing/2014/main" id="{F0464B65-A292-9471-2238-E2AE1B559FA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1359" y="-460"/>
            <a:ext cx="91440"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1" name="Image 20" descr="Une image contenant Graphique, Police, graphisme, logo&#10;&#10;Le contenu généré par l’IA peut être incorrect.">
            <a:extLst>
              <a:ext uri="{FF2B5EF4-FFF2-40B4-BE49-F238E27FC236}">
                <a16:creationId xmlns:a16="http://schemas.microsoft.com/office/drawing/2014/main" id="{16387AEF-4758-C8DC-4A8B-B89D450DED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0" y="741513"/>
            <a:ext cx="4262112" cy="2028951"/>
          </a:xfrm>
          <a:prstGeom prst="rect">
            <a:avLst/>
          </a:prstGeom>
        </p:spPr>
      </p:pic>
      <p:sp>
        <p:nvSpPr>
          <p:cNvPr id="24" name="Titre 1">
            <a:extLst>
              <a:ext uri="{FF2B5EF4-FFF2-40B4-BE49-F238E27FC236}">
                <a16:creationId xmlns:a16="http://schemas.microsoft.com/office/drawing/2014/main" id="{A477F595-FBCA-F155-F283-14C0544A2EDF}"/>
              </a:ext>
            </a:extLst>
          </p:cNvPr>
          <p:cNvSpPr txBox="1">
            <a:spLocks/>
          </p:cNvSpPr>
          <p:nvPr/>
        </p:nvSpPr>
        <p:spPr>
          <a:xfrm>
            <a:off x="5239594" y="4890650"/>
            <a:ext cx="6591957" cy="1037907"/>
          </a:xfrm>
          <a:prstGeom prst="rect">
            <a:avLst/>
          </a:prstGeom>
          <a:effectLst/>
        </p:spPr>
        <p:txBody>
          <a:bodyPr vert="horz" lIns="91440" tIns="45720" rIns="91440" bIns="45720" rtlCol="0" anchor="ctr">
            <a:normAutofit fontScale="92500" lnSpcReduction="10000"/>
          </a:bodyPr>
          <a:lstStyle>
            <a:lvl1pPr algn="l" defTabSz="457200" rtl="0" eaLnBrk="1" latinLnBrk="0" hangingPunct="1">
              <a:spcBef>
                <a:spcPct val="0"/>
              </a:spcBef>
              <a:buNone/>
              <a:defRPr sz="3600" b="0" kern="1200" cap="all">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fr-FR" cap="none" spc="600" dirty="0">
                <a:solidFill>
                  <a:schemeClr val="bg1"/>
                </a:solidFill>
                <a:effectLst>
                  <a:outerShdw blurRad="38100" dist="38100" dir="2700000" algn="tl">
                    <a:srgbClr val="000000">
                      <a:alpha val="43137"/>
                    </a:srgbClr>
                  </a:outerShdw>
                </a:effectLst>
                <a:latin typeface="Mangal" panose="02040503050203030202" pitchFamily="18" charset="0"/>
                <a:ea typeface="Cascadia Mono SemiLight" panose="020B0609020000020004" pitchFamily="49" charset="0"/>
                <a:cs typeface="Mangal" panose="02040503050203030202" pitchFamily="18" charset="0"/>
              </a:rPr>
              <a:t>MERCI</a:t>
            </a:r>
          </a:p>
          <a:p>
            <a:pPr algn="ctr"/>
            <a:r>
              <a:rPr lang="fr-FR" cap="none" spc="600" dirty="0">
                <a:solidFill>
                  <a:schemeClr val="bg1"/>
                </a:solidFill>
                <a:effectLst>
                  <a:outerShdw blurRad="38100" dist="38100" dir="2700000" algn="tl">
                    <a:srgbClr val="000000">
                      <a:alpha val="43137"/>
                    </a:srgbClr>
                  </a:outerShdw>
                </a:effectLst>
                <a:latin typeface="Mangal" panose="02040503050203030202" pitchFamily="18" charset="0"/>
                <a:ea typeface="Cascadia Mono SemiLight" panose="020B0609020000020004" pitchFamily="49" charset="0"/>
                <a:cs typeface="Mangal" panose="02040503050203030202" pitchFamily="18" charset="0"/>
              </a:rPr>
              <a:t>Et bonne route</a:t>
            </a:r>
          </a:p>
        </p:txBody>
      </p:sp>
      <p:pic>
        <p:nvPicPr>
          <p:cNvPr id="3" name="Image 2">
            <a:extLst>
              <a:ext uri="{FF2B5EF4-FFF2-40B4-BE49-F238E27FC236}">
                <a16:creationId xmlns:a16="http://schemas.microsoft.com/office/drawing/2014/main" id="{4BA01357-767F-28D3-0C78-2774964ADE88}"/>
              </a:ext>
            </a:extLst>
          </p:cNvPr>
          <p:cNvPicPr>
            <a:picLocks noChangeAspect="1"/>
          </p:cNvPicPr>
          <p:nvPr/>
        </p:nvPicPr>
        <p:blipFill>
          <a:blip r:embed="rId4">
            <a:extLst>
              <a:ext uri="{BEBA8EAE-BF5A-486C-A8C5-ECC9F3942E4B}">
                <a14:imgProps xmlns:a14="http://schemas.microsoft.com/office/drawing/2010/main">
                  <a14:imgLayer r:embed="rId5">
                    <a14:imgEffect>
                      <a14:artisticPaintStrokes/>
                    </a14:imgEffect>
                  </a14:imgLayer>
                </a14:imgProps>
              </a:ext>
            </a:extLst>
          </a:blip>
          <a:stretch>
            <a:fillRect/>
          </a:stretch>
        </p:blipFill>
        <p:spPr>
          <a:xfrm>
            <a:off x="0" y="460"/>
            <a:ext cx="4588940" cy="6857540"/>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1451716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par>
                                <p:cTn id="8" presetID="10" presetClass="entr" presetSubtype="0" fill="hold" grpId="0" nodeType="withEffect">
                                  <p:stCondLst>
                                    <p:cond delay="1000"/>
                                  </p:stCondLst>
                                  <p:iterate type="lt">
                                    <p:tmPct val="10000"/>
                                  </p:iterate>
                                  <p:childTnLst>
                                    <p:set>
                                      <p:cBhvr>
                                        <p:cTn id="9" dur="1" fill="hold">
                                          <p:stCondLst>
                                            <p:cond delay="0"/>
                                          </p:stCondLst>
                                        </p:cTn>
                                        <p:tgtEl>
                                          <p:spTgt spid="24"/>
                                        </p:tgtEl>
                                        <p:attrNameLst>
                                          <p:attrName>style.visibility</p:attrName>
                                        </p:attrNameLst>
                                      </p:cBhvr>
                                      <p:to>
                                        <p:strVal val="visible"/>
                                      </p:to>
                                    </p:set>
                                    <p:animEffect transition="in" filter="fade">
                                      <p:cBhvr>
                                        <p:cTn id="10" dur="4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4"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3" name="Rectangle 32">
            <a:extLst>
              <a:ext uri="{FF2B5EF4-FFF2-40B4-BE49-F238E27FC236}">
                <a16:creationId xmlns:a16="http://schemas.microsoft.com/office/drawing/2014/main" id="{3C10556A-CD37-4DED-8C85-48086B8E9B1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460"/>
            <a:ext cx="12191998" cy="6858000"/>
          </a:xfrm>
          <a:prstGeom prst="rect">
            <a:avLst/>
          </a:prstGeom>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3" name="Image 2" descr="Une image contenant herbe, route, ciel, arbre&#10;&#10;Description générée automatiquement">
            <a:extLst>
              <a:ext uri="{FF2B5EF4-FFF2-40B4-BE49-F238E27FC236}">
                <a16:creationId xmlns:a16="http://schemas.microsoft.com/office/drawing/2014/main" id="{A82978E2-F9B2-4505-8886-1DFC3AA1D4E5}"/>
              </a:ext>
            </a:extLst>
          </p:cNvPr>
          <p:cNvPicPr>
            <a:picLocks noChangeAspect="1"/>
          </p:cNvPicPr>
          <p:nvPr/>
        </p:nvPicPr>
        <p:blipFill>
          <a:blip r:embed="rId3">
            <a:extLst>
              <a:ext uri="{28A0092B-C50C-407E-A947-70E740481C1C}">
                <a14:useLocalDpi xmlns:a14="http://schemas.microsoft.com/office/drawing/2010/main" val="0"/>
              </a:ext>
            </a:extLst>
          </a:blip>
          <a:srcRect l="17110"/>
          <a:stretch>
            <a:fillRect/>
          </a:stretch>
        </p:blipFill>
        <p:spPr>
          <a:xfrm>
            <a:off x="-4" y="10"/>
            <a:ext cx="7554140" cy="6857990"/>
          </a:xfrm>
          <a:prstGeom prst="rect">
            <a:avLst/>
          </a:prstGeom>
        </p:spPr>
      </p:pic>
      <p:sp>
        <p:nvSpPr>
          <p:cNvPr id="35" name="Rectangle 34">
            <a:extLst>
              <a:ext uri="{FF2B5EF4-FFF2-40B4-BE49-F238E27FC236}">
                <a16:creationId xmlns:a16="http://schemas.microsoft.com/office/drawing/2014/main" id="{92436405-7F2F-46B9-9E81-08BBFCF829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38068" y="457201"/>
            <a:ext cx="3703320" cy="91440"/>
          </a:xfrm>
          <a:prstGeom prst="rect">
            <a:avLst/>
          </a:prstGeom>
          <a:solidFill>
            <a:srgbClr val="000000"/>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37" name="Rectangle 36">
            <a:extLst>
              <a:ext uri="{FF2B5EF4-FFF2-40B4-BE49-F238E27FC236}">
                <a16:creationId xmlns:a16="http://schemas.microsoft.com/office/drawing/2014/main" id="{B67C0F9C-591D-4421-ACBE-4E62882522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38068" y="641102"/>
            <a:ext cx="3702134" cy="5751230"/>
          </a:xfrm>
          <a:prstGeom prst="rect">
            <a:avLst/>
          </a:prstGeom>
          <a:solidFill>
            <a:srgbClr val="000000">
              <a:alpha val="95000"/>
            </a:srgbClr>
          </a:solidFill>
          <a:ln w="6350" cmpd="sng">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2" name="Titre 1">
            <a:extLst>
              <a:ext uri="{FF2B5EF4-FFF2-40B4-BE49-F238E27FC236}">
                <a16:creationId xmlns:a16="http://schemas.microsoft.com/office/drawing/2014/main" id="{EA3EEAA4-CA44-B095-8946-ED5636CF3F12}"/>
              </a:ext>
            </a:extLst>
          </p:cNvPr>
          <p:cNvSpPr>
            <a:spLocks noGrp="1"/>
          </p:cNvSpPr>
          <p:nvPr>
            <p:ph type="title"/>
          </p:nvPr>
        </p:nvSpPr>
        <p:spPr>
          <a:xfrm>
            <a:off x="710848" y="805218"/>
            <a:ext cx="3178764" cy="1277940"/>
          </a:xfrm>
        </p:spPr>
        <p:txBody>
          <a:bodyPr vert="horz" lIns="91440" tIns="45720" rIns="91440" bIns="45720" rtlCol="0" anchor="b">
            <a:normAutofit/>
          </a:bodyPr>
          <a:lstStyle/>
          <a:p>
            <a:r>
              <a:rPr lang="en-US" sz="2400" spc="1000">
                <a:solidFill>
                  <a:srgbClr val="FFFFFF"/>
                </a:solidFill>
              </a:rPr>
              <a:t>Les types de virage</a:t>
            </a:r>
          </a:p>
        </p:txBody>
      </p:sp>
      <p:sp>
        <p:nvSpPr>
          <p:cNvPr id="8" name="ZoneTexte 7">
            <a:extLst>
              <a:ext uri="{FF2B5EF4-FFF2-40B4-BE49-F238E27FC236}">
                <a16:creationId xmlns:a16="http://schemas.microsoft.com/office/drawing/2014/main" id="{1DF72772-64B4-4381-151F-6FBB86A9EEB2}"/>
              </a:ext>
            </a:extLst>
          </p:cNvPr>
          <p:cNvSpPr txBox="1"/>
          <p:nvPr/>
        </p:nvSpPr>
        <p:spPr>
          <a:xfrm>
            <a:off x="710848" y="2180496"/>
            <a:ext cx="3178764" cy="3678303"/>
          </a:xfrm>
          <a:prstGeom prst="rect">
            <a:avLst/>
          </a:prstGeom>
        </p:spPr>
        <p:txBody>
          <a:bodyPr vert="horz" lIns="91440" tIns="45720" rIns="91440" bIns="45720" rtlCol="0" anchor="ctr">
            <a:normAutofit/>
          </a:bodyPr>
          <a:lstStyle/>
          <a:p>
            <a:pPr>
              <a:spcBef>
                <a:spcPct val="20000"/>
              </a:spcBef>
              <a:spcAft>
                <a:spcPts val="600"/>
              </a:spcAft>
              <a:buClr>
                <a:schemeClr val="accent2"/>
              </a:buClr>
              <a:buSzPct val="92000"/>
              <a:buFont typeface="Wingdings 2" panose="05020102010507070707" pitchFamily="18" charset="2"/>
              <a:buChar char=""/>
            </a:pPr>
            <a:r>
              <a:rPr lang="en-US" dirty="0">
                <a:solidFill>
                  <a:srgbClr val="FFFFFF"/>
                </a:solidFill>
              </a:rPr>
              <a:t>Allure </a:t>
            </a:r>
            <a:r>
              <a:rPr lang="en-US" dirty="0" err="1">
                <a:solidFill>
                  <a:srgbClr val="FFFFFF"/>
                </a:solidFill>
              </a:rPr>
              <a:t>normale</a:t>
            </a:r>
            <a:r>
              <a:rPr lang="en-US" dirty="0">
                <a:solidFill>
                  <a:srgbClr val="FFFFFF"/>
                </a:solidFill>
              </a:rPr>
              <a:t> droite </a:t>
            </a:r>
            <a:r>
              <a:rPr lang="en-US" dirty="0" err="1">
                <a:solidFill>
                  <a:srgbClr val="FFFFFF"/>
                </a:solidFill>
              </a:rPr>
              <a:t>ou</a:t>
            </a:r>
            <a:r>
              <a:rPr lang="en-US" dirty="0">
                <a:solidFill>
                  <a:srgbClr val="FFFFFF"/>
                </a:solidFill>
              </a:rPr>
              <a:t> gauche</a:t>
            </a:r>
          </a:p>
          <a:p>
            <a:pPr>
              <a:spcBef>
                <a:spcPct val="20000"/>
              </a:spcBef>
              <a:spcAft>
                <a:spcPts val="600"/>
              </a:spcAft>
              <a:buClr>
                <a:schemeClr val="accent2"/>
              </a:buClr>
              <a:buSzPct val="92000"/>
              <a:buFont typeface="Wingdings 2" panose="05020102010507070707" pitchFamily="18" charset="2"/>
              <a:buChar char=""/>
            </a:pPr>
            <a:endParaRPr lang="en-US" dirty="0">
              <a:solidFill>
                <a:srgbClr val="FFFFFF"/>
              </a:solidFill>
            </a:endParaRPr>
          </a:p>
          <a:p>
            <a:pPr>
              <a:spcBef>
                <a:spcPct val="20000"/>
              </a:spcBef>
              <a:spcAft>
                <a:spcPts val="600"/>
              </a:spcAft>
              <a:buClr>
                <a:schemeClr val="accent2"/>
              </a:buClr>
              <a:buSzPct val="92000"/>
              <a:buFont typeface="Wingdings 2" panose="05020102010507070707" pitchFamily="18" charset="2"/>
              <a:buChar char=""/>
            </a:pPr>
            <a:r>
              <a:rPr lang="en-US" dirty="0">
                <a:solidFill>
                  <a:srgbClr val="FFFFFF"/>
                </a:solidFill>
              </a:rPr>
              <a:t>Allure lente droite </a:t>
            </a:r>
            <a:r>
              <a:rPr lang="en-US" dirty="0" err="1">
                <a:solidFill>
                  <a:srgbClr val="FFFFFF"/>
                </a:solidFill>
              </a:rPr>
              <a:t>ou</a:t>
            </a:r>
            <a:r>
              <a:rPr lang="en-US" dirty="0">
                <a:solidFill>
                  <a:srgbClr val="FFFFFF"/>
                </a:solidFill>
              </a:rPr>
              <a:t> gauche : type ½ tour </a:t>
            </a:r>
            <a:r>
              <a:rPr lang="en-US" dirty="0" err="1">
                <a:solidFill>
                  <a:srgbClr val="FFFFFF"/>
                </a:solidFill>
              </a:rPr>
              <a:t>ou</a:t>
            </a:r>
            <a:r>
              <a:rPr lang="en-US" dirty="0">
                <a:solidFill>
                  <a:srgbClr val="FFFFFF"/>
                </a:solidFill>
              </a:rPr>
              <a:t> </a:t>
            </a:r>
            <a:r>
              <a:rPr lang="en-US" dirty="0" err="1">
                <a:solidFill>
                  <a:srgbClr val="FFFFFF"/>
                </a:solidFill>
              </a:rPr>
              <a:t>épingle</a:t>
            </a:r>
            <a:endParaRPr lang="en-US" dirty="0">
              <a:solidFill>
                <a:srgbClr val="FFFFFF"/>
              </a:solidFill>
            </a:endParaRPr>
          </a:p>
        </p:txBody>
      </p:sp>
      <p:pic>
        <p:nvPicPr>
          <p:cNvPr id="12" name="Image 11" descr="Une image contenant route, herbe, ciel, arbre&#10;&#10;Description générée automatiquement">
            <a:extLst>
              <a:ext uri="{FF2B5EF4-FFF2-40B4-BE49-F238E27FC236}">
                <a16:creationId xmlns:a16="http://schemas.microsoft.com/office/drawing/2014/main" id="{3F15E95C-D394-42DD-94E5-4B97BBD9E294}"/>
              </a:ext>
            </a:extLst>
          </p:cNvPr>
          <p:cNvPicPr>
            <a:picLocks noChangeAspect="1"/>
          </p:cNvPicPr>
          <p:nvPr/>
        </p:nvPicPr>
        <p:blipFill>
          <a:blip r:embed="rId4">
            <a:extLst>
              <a:ext uri="{28A0092B-C50C-407E-A947-70E740481C1C}">
                <a14:useLocalDpi xmlns:a14="http://schemas.microsoft.com/office/drawing/2010/main" val="0"/>
              </a:ext>
            </a:extLst>
          </a:blip>
          <a:srcRect r="1" b="27645"/>
          <a:stretch>
            <a:fillRect/>
          </a:stretch>
        </p:blipFill>
        <p:spPr>
          <a:xfrm>
            <a:off x="7627661" y="2321380"/>
            <a:ext cx="4564339" cy="2212710"/>
          </a:xfrm>
          <a:prstGeom prst="rect">
            <a:avLst/>
          </a:prstGeom>
        </p:spPr>
      </p:pic>
      <p:pic>
        <p:nvPicPr>
          <p:cNvPr id="14" name="Image 13" descr="Une image contenant route, scène, passage, arbre&#10;&#10;Description générée automatiquement">
            <a:extLst>
              <a:ext uri="{FF2B5EF4-FFF2-40B4-BE49-F238E27FC236}">
                <a16:creationId xmlns:a16="http://schemas.microsoft.com/office/drawing/2014/main" id="{850D9410-4735-4901-BE33-EE63FE11B502}"/>
              </a:ext>
            </a:extLst>
          </p:cNvPr>
          <p:cNvPicPr>
            <a:picLocks noChangeAspect="1"/>
          </p:cNvPicPr>
          <p:nvPr/>
        </p:nvPicPr>
        <p:blipFill>
          <a:blip r:embed="rId5">
            <a:extLst>
              <a:ext uri="{28A0092B-C50C-407E-A947-70E740481C1C}">
                <a14:useLocalDpi xmlns:a14="http://schemas.microsoft.com/office/drawing/2010/main" val="0"/>
              </a:ext>
            </a:extLst>
          </a:blip>
          <a:srcRect t="7350" r="1" b="16537"/>
          <a:stretch>
            <a:fillRect/>
          </a:stretch>
        </p:blipFill>
        <p:spPr>
          <a:xfrm>
            <a:off x="7627660" y="4608070"/>
            <a:ext cx="4564339" cy="2249470"/>
          </a:xfrm>
          <a:prstGeom prst="rect">
            <a:avLst/>
          </a:prstGeom>
        </p:spPr>
      </p:pic>
      <p:pic>
        <p:nvPicPr>
          <p:cNvPr id="16" name="Image 15" descr="Une image contenant Graphique, Police, graphisme, logo&#10;&#10;Le contenu généré par l’IA peut être incorrect.">
            <a:extLst>
              <a:ext uri="{FF2B5EF4-FFF2-40B4-BE49-F238E27FC236}">
                <a16:creationId xmlns:a16="http://schemas.microsoft.com/office/drawing/2014/main" id="{2153C78C-D8D3-703F-7FA6-05322988421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744186" y="147020"/>
            <a:ext cx="4257764" cy="2026881"/>
          </a:xfrm>
          <a:prstGeom prst="rect">
            <a:avLst/>
          </a:prstGeom>
        </p:spPr>
      </p:pic>
    </p:spTree>
    <p:extLst>
      <p:ext uri="{BB962C8B-B14F-4D97-AF65-F5344CB8AC3E}">
        <p14:creationId xmlns:p14="http://schemas.microsoft.com/office/powerpoint/2010/main" val="2088591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FC99D7E2-E303-6E23-8C82-CCF946785E05}"/>
            </a:ext>
          </a:extLst>
        </p:cNvPr>
        <p:cNvGrpSpPr/>
        <p:nvPr/>
      </p:nvGrpSpPr>
      <p:grpSpPr>
        <a:xfrm>
          <a:off x="0" y="0"/>
          <a:ext cx="0" cy="0"/>
          <a:chOff x="0" y="0"/>
          <a:chExt cx="0" cy="0"/>
        </a:xfrm>
      </p:grpSpPr>
      <p:pic>
        <p:nvPicPr>
          <p:cNvPr id="5" name="Espace réservé du contenu 3" descr="Une image contenant texte, carte&#10;&#10;Description générée automatiquement">
            <a:extLst>
              <a:ext uri="{FF2B5EF4-FFF2-40B4-BE49-F238E27FC236}">
                <a16:creationId xmlns:a16="http://schemas.microsoft.com/office/drawing/2014/main" id="{53CD0034-04F5-3E23-B6C9-455F8FF3F7B0}"/>
              </a:ext>
            </a:extLst>
          </p:cNvPr>
          <p:cNvPicPr>
            <a:picLocks noChangeAspect="1"/>
          </p:cNvPicPr>
          <p:nvPr/>
        </p:nvPicPr>
        <p:blipFill rotWithShape="1">
          <a:blip r:embed="rId3" cstate="hqprint">
            <a:duotone>
              <a:schemeClr val="bg2">
                <a:shade val="45000"/>
                <a:satMod val="135000"/>
              </a:schemeClr>
              <a:prstClr val="white"/>
            </a:duotone>
            <a:alphaModFix amt="60000"/>
            <a:extLst>
              <a:ext uri="{28A0092B-C50C-407E-A947-70E740481C1C}">
                <a14:useLocalDpi xmlns:a14="http://schemas.microsoft.com/office/drawing/2010/main" val="0"/>
              </a:ext>
            </a:extLst>
          </a:blip>
          <a:srcRect r="-1" b="9962"/>
          <a:stretch>
            <a:fillRect/>
          </a:stretch>
        </p:blipFill>
        <p:spPr>
          <a:xfrm>
            <a:off x="2053" y="-1"/>
            <a:ext cx="12186899" cy="6858000"/>
          </a:xfrm>
          <a:prstGeom prst="rect">
            <a:avLst/>
          </a:prstGeom>
        </p:spPr>
      </p:pic>
      <p:sp>
        <p:nvSpPr>
          <p:cNvPr id="11" name="Rectangle 10">
            <a:extLst>
              <a:ext uri="{FF2B5EF4-FFF2-40B4-BE49-F238E27FC236}">
                <a16:creationId xmlns:a16="http://schemas.microsoft.com/office/drawing/2014/main" id="{2574458A-67E0-DF0E-6492-C103C6E92A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13" name="Rectangle 12">
            <a:extLst>
              <a:ext uri="{FF2B5EF4-FFF2-40B4-BE49-F238E27FC236}">
                <a16:creationId xmlns:a16="http://schemas.microsoft.com/office/drawing/2014/main" id="{25932CBE-9F6B-2F68-A54E-095A4A8622A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15" name="Rectangle 14">
            <a:extLst>
              <a:ext uri="{FF2B5EF4-FFF2-40B4-BE49-F238E27FC236}">
                <a16:creationId xmlns:a16="http://schemas.microsoft.com/office/drawing/2014/main" id="{B8BBCBB7-674C-5B3D-8A8E-A41B046A41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17" name="Rectangle 16">
            <a:extLst>
              <a:ext uri="{FF2B5EF4-FFF2-40B4-BE49-F238E27FC236}">
                <a16:creationId xmlns:a16="http://schemas.microsoft.com/office/drawing/2014/main" id="{81094693-648B-8EC8-F81A-0169867112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19" name="Rectangle 18">
            <a:extLst>
              <a:ext uri="{FF2B5EF4-FFF2-40B4-BE49-F238E27FC236}">
                <a16:creationId xmlns:a16="http://schemas.microsoft.com/office/drawing/2014/main" id="{3382EE19-B8B0-FCD4-C85A-263E3002E8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944264" y="3081865"/>
            <a:ext cx="91976" cy="331046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7" name="Image 6" descr="Une image contenant Graphique, Police, graphisme, logo&#10;&#10;Le contenu généré par l’IA peut être incorrect.">
            <a:extLst>
              <a:ext uri="{FF2B5EF4-FFF2-40B4-BE49-F238E27FC236}">
                <a16:creationId xmlns:a16="http://schemas.microsoft.com/office/drawing/2014/main" id="{37703F21-9D39-7512-5A5C-62F0B840D4F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13447" y="215474"/>
            <a:ext cx="2096801" cy="2096801"/>
          </a:xfrm>
          <a:prstGeom prst="rect">
            <a:avLst/>
          </a:prstGeom>
        </p:spPr>
      </p:pic>
      <p:sp>
        <p:nvSpPr>
          <p:cNvPr id="2" name="Titre 1">
            <a:extLst>
              <a:ext uri="{FF2B5EF4-FFF2-40B4-BE49-F238E27FC236}">
                <a16:creationId xmlns:a16="http://schemas.microsoft.com/office/drawing/2014/main" id="{0CA674EB-A89E-E72B-E50D-2D0EB4419052}"/>
              </a:ext>
            </a:extLst>
          </p:cNvPr>
          <p:cNvSpPr>
            <a:spLocks noGrp="1"/>
          </p:cNvSpPr>
          <p:nvPr>
            <p:ph type="title"/>
          </p:nvPr>
        </p:nvSpPr>
        <p:spPr>
          <a:xfrm>
            <a:off x="772998" y="678731"/>
            <a:ext cx="10801742" cy="1036948"/>
          </a:xfrm>
        </p:spPr>
        <p:txBody>
          <a:bodyPr vert="horz" lIns="91440" tIns="45720" rIns="91440" bIns="45720" rtlCol="0" anchor="ctr">
            <a:normAutofit/>
          </a:bodyPr>
          <a:lstStyle/>
          <a:p>
            <a:r>
              <a:rPr lang="en-US" sz="3200" kern="1400" spc="1000" dirty="0">
                <a:latin typeface="Mangal" panose="02040503050203030202" pitchFamily="18" charset="0"/>
                <a:cs typeface="Mangal" panose="02040503050203030202" pitchFamily="18" charset="0"/>
              </a:rPr>
              <a:t>La position du corps</a:t>
            </a:r>
          </a:p>
        </p:txBody>
      </p:sp>
      <p:sp>
        <p:nvSpPr>
          <p:cNvPr id="8" name="ZoneTexte 7">
            <a:extLst>
              <a:ext uri="{FF2B5EF4-FFF2-40B4-BE49-F238E27FC236}">
                <a16:creationId xmlns:a16="http://schemas.microsoft.com/office/drawing/2014/main" id="{F5936F64-3DC4-E5E1-905F-931C223661EC}"/>
              </a:ext>
            </a:extLst>
          </p:cNvPr>
          <p:cNvSpPr txBox="1"/>
          <p:nvPr/>
        </p:nvSpPr>
        <p:spPr>
          <a:xfrm>
            <a:off x="737467" y="3459826"/>
            <a:ext cx="6915865" cy="2554545"/>
          </a:xfrm>
          <a:prstGeom prst="rect">
            <a:avLst/>
          </a:prstGeom>
          <a:noFill/>
        </p:spPr>
        <p:txBody>
          <a:bodyPr wrap="square" rtlCol="0" anchor="ctr">
            <a:spAutoFit/>
          </a:bodyPr>
          <a:lstStyle/>
          <a:p>
            <a:pPr marL="571500" indent="-571500">
              <a:buFont typeface="Wingdings" panose="05000000000000000000" pitchFamily="2" charset="2"/>
              <a:buChar char="Ø"/>
            </a:pPr>
            <a:r>
              <a:rPr lang="fr-FR" sz="3200" dirty="0">
                <a:solidFill>
                  <a:schemeClr val="bg1"/>
                </a:solidFill>
                <a:latin typeface="Mangal" panose="02040503050203030202" pitchFamily="18" charset="0"/>
                <a:cs typeface="Mangal" panose="02040503050203030202" pitchFamily="18" charset="0"/>
              </a:rPr>
              <a:t>Pieds</a:t>
            </a:r>
          </a:p>
          <a:p>
            <a:pPr marL="571500" indent="-571500">
              <a:buFont typeface="Wingdings" panose="05000000000000000000" pitchFamily="2" charset="2"/>
              <a:buChar char="Ø"/>
            </a:pPr>
            <a:r>
              <a:rPr lang="fr-FR" sz="3200" dirty="0">
                <a:solidFill>
                  <a:schemeClr val="bg1"/>
                </a:solidFill>
                <a:latin typeface="Mangal" panose="02040503050203030202" pitchFamily="18" charset="0"/>
                <a:cs typeface="Mangal" panose="02040503050203030202" pitchFamily="18" charset="0"/>
              </a:rPr>
              <a:t>Bassin</a:t>
            </a:r>
          </a:p>
          <a:p>
            <a:pPr marL="571500" indent="-571500">
              <a:buFont typeface="Wingdings" panose="05000000000000000000" pitchFamily="2" charset="2"/>
              <a:buChar char="Ø"/>
            </a:pPr>
            <a:r>
              <a:rPr lang="fr-FR" sz="3200" dirty="0">
                <a:solidFill>
                  <a:schemeClr val="bg1"/>
                </a:solidFill>
                <a:latin typeface="Mangal" panose="02040503050203030202" pitchFamily="18" charset="0"/>
                <a:cs typeface="Mangal" panose="02040503050203030202" pitchFamily="18" charset="0"/>
              </a:rPr>
              <a:t>Haut du corps</a:t>
            </a:r>
          </a:p>
          <a:p>
            <a:pPr marL="571500" indent="-571500">
              <a:buFont typeface="Wingdings" panose="05000000000000000000" pitchFamily="2" charset="2"/>
              <a:buChar char="Ø"/>
            </a:pPr>
            <a:r>
              <a:rPr lang="fr-FR" sz="3200" dirty="0">
                <a:solidFill>
                  <a:schemeClr val="bg1"/>
                </a:solidFill>
                <a:latin typeface="Mangal" panose="02040503050203030202" pitchFamily="18" charset="0"/>
                <a:cs typeface="Mangal" panose="02040503050203030202" pitchFamily="18" charset="0"/>
              </a:rPr>
              <a:t>Tête </a:t>
            </a:r>
          </a:p>
          <a:p>
            <a:pPr marL="571500" indent="-571500">
              <a:buFont typeface="Wingdings" panose="05000000000000000000" pitchFamily="2" charset="2"/>
              <a:buChar char="Ø"/>
            </a:pPr>
            <a:r>
              <a:rPr lang="fr-FR" sz="3200" dirty="0">
                <a:solidFill>
                  <a:schemeClr val="bg1"/>
                </a:solidFill>
                <a:latin typeface="Mangal" panose="02040503050203030202" pitchFamily="18" charset="0"/>
                <a:cs typeface="Mangal" panose="02040503050203030202" pitchFamily="18" charset="0"/>
              </a:rPr>
              <a:t>Main</a:t>
            </a:r>
          </a:p>
        </p:txBody>
      </p:sp>
      <p:sp>
        <p:nvSpPr>
          <p:cNvPr id="3" name="Titre 1">
            <a:extLst>
              <a:ext uri="{FF2B5EF4-FFF2-40B4-BE49-F238E27FC236}">
                <a16:creationId xmlns:a16="http://schemas.microsoft.com/office/drawing/2014/main" id="{30C854CA-3FF8-EE96-A9C1-E14DE9C10145}"/>
              </a:ext>
            </a:extLst>
          </p:cNvPr>
          <p:cNvSpPr txBox="1">
            <a:spLocks/>
          </p:cNvSpPr>
          <p:nvPr/>
        </p:nvSpPr>
        <p:spPr>
          <a:xfrm>
            <a:off x="482600" y="2222294"/>
            <a:ext cx="10801742" cy="1036948"/>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600" kern="1400" spc="1000" dirty="0">
                <a:solidFill>
                  <a:schemeClr val="tx1"/>
                </a:solidFill>
                <a:latin typeface="Mangal" panose="02040503050203030202" pitchFamily="18" charset="0"/>
                <a:cs typeface="Mangal" panose="02040503050203030202" pitchFamily="18" charset="0"/>
              </a:rPr>
              <a:t>En </a:t>
            </a:r>
            <a:r>
              <a:rPr lang="en-US" sz="3600" kern="1400" spc="1000" dirty="0" err="1">
                <a:solidFill>
                  <a:schemeClr val="tx1"/>
                </a:solidFill>
                <a:latin typeface="Mangal" panose="02040503050203030202" pitchFamily="18" charset="0"/>
                <a:cs typeface="Mangal" panose="02040503050203030202" pitchFamily="18" charset="0"/>
              </a:rPr>
              <a:t>ligne</a:t>
            </a:r>
            <a:r>
              <a:rPr lang="en-US" sz="3600" kern="1400" spc="1000" dirty="0">
                <a:solidFill>
                  <a:schemeClr val="tx1"/>
                </a:solidFill>
                <a:latin typeface="Mangal" panose="02040503050203030202" pitchFamily="18" charset="0"/>
                <a:cs typeface="Mangal" panose="02040503050203030202" pitchFamily="18" charset="0"/>
              </a:rPr>
              <a:t> droite</a:t>
            </a:r>
          </a:p>
        </p:txBody>
      </p:sp>
      <p:pic>
        <p:nvPicPr>
          <p:cNvPr id="4" name="Picture 2" descr="Motard, Moto, Balade, Véhicule, Route">
            <a:extLst>
              <a:ext uri="{FF2B5EF4-FFF2-40B4-BE49-F238E27FC236}">
                <a16:creationId xmlns:a16="http://schemas.microsoft.com/office/drawing/2014/main" id="{39338158-A341-A9D3-7C52-5E35FFB71CB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22912" y="3506290"/>
            <a:ext cx="3499815" cy="25080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854264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32BE2E39-7FF6-ED61-C9D6-B534A927F5E9}"/>
            </a:ext>
          </a:extLst>
        </p:cNvPr>
        <p:cNvGrpSpPr/>
        <p:nvPr/>
      </p:nvGrpSpPr>
      <p:grpSpPr>
        <a:xfrm>
          <a:off x="0" y="0"/>
          <a:ext cx="0" cy="0"/>
          <a:chOff x="0" y="0"/>
          <a:chExt cx="0" cy="0"/>
        </a:xfrm>
      </p:grpSpPr>
      <p:pic>
        <p:nvPicPr>
          <p:cNvPr id="3" name="Espace réservé du contenu 3" descr="Une image contenant texte, carte&#10;&#10;Description générée automatiquement">
            <a:extLst>
              <a:ext uri="{FF2B5EF4-FFF2-40B4-BE49-F238E27FC236}">
                <a16:creationId xmlns:a16="http://schemas.microsoft.com/office/drawing/2014/main" id="{1BF5B6CE-617E-1A91-4B68-6573DA2DEB4B}"/>
              </a:ext>
            </a:extLst>
          </p:cNvPr>
          <p:cNvPicPr>
            <a:picLocks noChangeAspect="1"/>
          </p:cNvPicPr>
          <p:nvPr/>
        </p:nvPicPr>
        <p:blipFill rotWithShape="1">
          <a:blip r:embed="rId3" cstate="hqprint">
            <a:duotone>
              <a:schemeClr val="bg2">
                <a:shade val="45000"/>
                <a:satMod val="135000"/>
              </a:schemeClr>
              <a:prstClr val="white"/>
            </a:duotone>
            <a:alphaModFix amt="60000"/>
            <a:extLst>
              <a:ext uri="{28A0092B-C50C-407E-A947-70E740481C1C}">
                <a14:useLocalDpi xmlns:a14="http://schemas.microsoft.com/office/drawing/2010/main" val="0"/>
              </a:ext>
            </a:extLst>
          </a:blip>
          <a:srcRect r="-1" b="9962"/>
          <a:stretch>
            <a:fillRect/>
          </a:stretch>
        </p:blipFill>
        <p:spPr>
          <a:xfrm>
            <a:off x="2053" y="-1"/>
            <a:ext cx="12186899" cy="6858000"/>
          </a:xfrm>
          <a:prstGeom prst="rect">
            <a:avLst/>
          </a:prstGeom>
        </p:spPr>
      </p:pic>
      <p:sp>
        <p:nvSpPr>
          <p:cNvPr id="11" name="Rectangle 10">
            <a:extLst>
              <a:ext uri="{FF2B5EF4-FFF2-40B4-BE49-F238E27FC236}">
                <a16:creationId xmlns:a16="http://schemas.microsoft.com/office/drawing/2014/main" id="{FFC52745-6CD6-3D28-27F4-9F0AEA38EC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13" name="Rectangle 12">
            <a:extLst>
              <a:ext uri="{FF2B5EF4-FFF2-40B4-BE49-F238E27FC236}">
                <a16:creationId xmlns:a16="http://schemas.microsoft.com/office/drawing/2014/main" id="{9B160302-DD71-96EB-693C-05988E1ACAD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15" name="Rectangle 14">
            <a:extLst>
              <a:ext uri="{FF2B5EF4-FFF2-40B4-BE49-F238E27FC236}">
                <a16:creationId xmlns:a16="http://schemas.microsoft.com/office/drawing/2014/main" id="{E212C82D-B98A-892C-A0BB-D026926A7DD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17" name="Rectangle 16">
            <a:extLst>
              <a:ext uri="{FF2B5EF4-FFF2-40B4-BE49-F238E27FC236}">
                <a16:creationId xmlns:a16="http://schemas.microsoft.com/office/drawing/2014/main" id="{2B692FD5-EBBB-A0D2-335C-CA241CDABEA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19" name="Rectangle 18">
            <a:extLst>
              <a:ext uri="{FF2B5EF4-FFF2-40B4-BE49-F238E27FC236}">
                <a16:creationId xmlns:a16="http://schemas.microsoft.com/office/drawing/2014/main" id="{90FF107F-A46E-11E5-CB3F-66DAFFF23A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944264" y="3081865"/>
            <a:ext cx="91976" cy="331046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7" name="Image 6" descr="Une image contenant Graphique, Police, graphisme, logo&#10;&#10;Le contenu généré par l’IA peut être incorrect.">
            <a:extLst>
              <a:ext uri="{FF2B5EF4-FFF2-40B4-BE49-F238E27FC236}">
                <a16:creationId xmlns:a16="http://schemas.microsoft.com/office/drawing/2014/main" id="{BA6B4212-ED92-6FBD-5009-C6289FD3A8E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13447" y="215474"/>
            <a:ext cx="2096801" cy="2096801"/>
          </a:xfrm>
          <a:prstGeom prst="rect">
            <a:avLst/>
          </a:prstGeom>
        </p:spPr>
      </p:pic>
      <p:sp>
        <p:nvSpPr>
          <p:cNvPr id="2" name="Titre 1">
            <a:extLst>
              <a:ext uri="{FF2B5EF4-FFF2-40B4-BE49-F238E27FC236}">
                <a16:creationId xmlns:a16="http://schemas.microsoft.com/office/drawing/2014/main" id="{286BDF50-D0C0-C5F8-7F57-771D060B2A4F}"/>
              </a:ext>
            </a:extLst>
          </p:cNvPr>
          <p:cNvSpPr>
            <a:spLocks noGrp="1"/>
          </p:cNvSpPr>
          <p:nvPr>
            <p:ph type="title"/>
          </p:nvPr>
        </p:nvSpPr>
        <p:spPr>
          <a:xfrm>
            <a:off x="772998" y="678731"/>
            <a:ext cx="10801742" cy="1036948"/>
          </a:xfrm>
        </p:spPr>
        <p:txBody>
          <a:bodyPr vert="horz" lIns="91440" tIns="45720" rIns="91440" bIns="45720" rtlCol="0" anchor="ctr">
            <a:normAutofit/>
          </a:bodyPr>
          <a:lstStyle/>
          <a:p>
            <a:r>
              <a:rPr lang="en-US" sz="3200" kern="1400" spc="1000" dirty="0" err="1">
                <a:latin typeface="Mangal" panose="02040503050203030202" pitchFamily="18" charset="0"/>
                <a:cs typeface="Mangal" panose="02040503050203030202" pitchFamily="18" charset="0"/>
              </a:rPr>
              <a:t>L’effet</a:t>
            </a:r>
            <a:r>
              <a:rPr lang="en-US" sz="3200" kern="1400" spc="1000" dirty="0">
                <a:latin typeface="Mangal" panose="02040503050203030202" pitchFamily="18" charset="0"/>
                <a:cs typeface="Mangal" panose="02040503050203030202" pitchFamily="18" charset="0"/>
              </a:rPr>
              <a:t> </a:t>
            </a:r>
            <a:r>
              <a:rPr lang="en-US" sz="3200" kern="1400" spc="1000" dirty="0" err="1">
                <a:latin typeface="Mangal" panose="02040503050203030202" pitchFamily="18" charset="0"/>
                <a:cs typeface="Mangal" panose="02040503050203030202" pitchFamily="18" charset="0"/>
              </a:rPr>
              <a:t>Gyroscopique</a:t>
            </a:r>
            <a:endParaRPr lang="en-US" sz="3200" kern="1400" spc="1000" dirty="0">
              <a:latin typeface="Mangal" panose="02040503050203030202" pitchFamily="18" charset="0"/>
              <a:cs typeface="Mangal" panose="02040503050203030202" pitchFamily="18" charset="0"/>
            </a:endParaRPr>
          </a:p>
        </p:txBody>
      </p:sp>
      <p:sp>
        <p:nvSpPr>
          <p:cNvPr id="8" name="ZoneTexte 7">
            <a:extLst>
              <a:ext uri="{FF2B5EF4-FFF2-40B4-BE49-F238E27FC236}">
                <a16:creationId xmlns:a16="http://schemas.microsoft.com/office/drawing/2014/main" id="{75958747-93D7-97A8-F345-2CFEA9984D0C}"/>
              </a:ext>
            </a:extLst>
          </p:cNvPr>
          <p:cNvSpPr txBox="1"/>
          <p:nvPr/>
        </p:nvSpPr>
        <p:spPr>
          <a:xfrm>
            <a:off x="737467" y="3193172"/>
            <a:ext cx="6915865" cy="2898614"/>
          </a:xfrm>
          <a:prstGeom prst="rect">
            <a:avLst/>
          </a:prstGeom>
          <a:noFill/>
        </p:spPr>
        <p:txBody>
          <a:bodyPr wrap="square" rtlCol="0" anchor="ctr">
            <a:spAutoFit/>
          </a:bodyPr>
          <a:lstStyle/>
          <a:p>
            <a:pPr algn="just">
              <a:lnSpc>
                <a:spcPct val="200000"/>
              </a:lnSpc>
            </a:pPr>
            <a:r>
              <a:rPr lang="fr-FR" sz="3200" dirty="0">
                <a:solidFill>
                  <a:schemeClr val="bg1"/>
                </a:solidFill>
              </a:rPr>
              <a:t>L’effet gyroscopique permet à la moto de tenir droite toute seule a partir d’une certaine vitesse</a:t>
            </a:r>
          </a:p>
        </p:txBody>
      </p:sp>
      <p:pic>
        <p:nvPicPr>
          <p:cNvPr id="5" name="Image 4" descr="Une image contenant extérieur&#10;&#10;Description générée automatiquement">
            <a:extLst>
              <a:ext uri="{FF2B5EF4-FFF2-40B4-BE49-F238E27FC236}">
                <a16:creationId xmlns:a16="http://schemas.microsoft.com/office/drawing/2014/main" id="{4958F59C-CB91-43F9-8F41-507F9224E08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215019" y="3299072"/>
            <a:ext cx="3315602" cy="2829314"/>
          </a:xfrm>
          <a:prstGeom prst="rect">
            <a:avLst/>
          </a:prstGeom>
        </p:spPr>
      </p:pic>
    </p:spTree>
    <p:extLst>
      <p:ext uri="{BB962C8B-B14F-4D97-AF65-F5344CB8AC3E}">
        <p14:creationId xmlns:p14="http://schemas.microsoft.com/office/powerpoint/2010/main" val="29349316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732AC3A4-DE2A-3C8C-32C4-3517D407B090}"/>
            </a:ext>
          </a:extLst>
        </p:cNvPr>
        <p:cNvGrpSpPr/>
        <p:nvPr/>
      </p:nvGrpSpPr>
      <p:grpSpPr>
        <a:xfrm>
          <a:off x="0" y="0"/>
          <a:ext cx="0" cy="0"/>
          <a:chOff x="0" y="0"/>
          <a:chExt cx="0" cy="0"/>
        </a:xfrm>
      </p:grpSpPr>
      <p:pic>
        <p:nvPicPr>
          <p:cNvPr id="3" name="Espace réservé du contenu 3" descr="Une image contenant texte, carte&#10;&#10;Description générée automatiquement">
            <a:extLst>
              <a:ext uri="{FF2B5EF4-FFF2-40B4-BE49-F238E27FC236}">
                <a16:creationId xmlns:a16="http://schemas.microsoft.com/office/drawing/2014/main" id="{1BDEEB9D-3BD4-8DC6-9EDC-CA9E014EE92D}"/>
              </a:ext>
            </a:extLst>
          </p:cNvPr>
          <p:cNvPicPr>
            <a:picLocks noChangeAspect="1"/>
          </p:cNvPicPr>
          <p:nvPr/>
        </p:nvPicPr>
        <p:blipFill rotWithShape="1">
          <a:blip r:embed="rId3" cstate="hqprint">
            <a:duotone>
              <a:schemeClr val="bg2">
                <a:shade val="45000"/>
                <a:satMod val="135000"/>
              </a:schemeClr>
              <a:prstClr val="white"/>
            </a:duotone>
            <a:alphaModFix amt="60000"/>
            <a:extLst>
              <a:ext uri="{28A0092B-C50C-407E-A947-70E740481C1C}">
                <a14:useLocalDpi xmlns:a14="http://schemas.microsoft.com/office/drawing/2010/main" val="0"/>
              </a:ext>
            </a:extLst>
          </a:blip>
          <a:srcRect r="-1" b="9962"/>
          <a:stretch>
            <a:fillRect/>
          </a:stretch>
        </p:blipFill>
        <p:spPr>
          <a:xfrm>
            <a:off x="2053" y="-1"/>
            <a:ext cx="12186899" cy="6858000"/>
          </a:xfrm>
          <a:prstGeom prst="rect">
            <a:avLst/>
          </a:prstGeom>
        </p:spPr>
      </p:pic>
      <p:sp>
        <p:nvSpPr>
          <p:cNvPr id="11" name="Rectangle 10">
            <a:extLst>
              <a:ext uri="{FF2B5EF4-FFF2-40B4-BE49-F238E27FC236}">
                <a16:creationId xmlns:a16="http://schemas.microsoft.com/office/drawing/2014/main" id="{7B8D562C-C232-5AC6-9154-2511AD7C8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13" name="Rectangle 12">
            <a:extLst>
              <a:ext uri="{FF2B5EF4-FFF2-40B4-BE49-F238E27FC236}">
                <a16:creationId xmlns:a16="http://schemas.microsoft.com/office/drawing/2014/main" id="{13CB7369-92A3-A1A4-C897-07A96FF63C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15" name="Rectangle 14">
            <a:extLst>
              <a:ext uri="{FF2B5EF4-FFF2-40B4-BE49-F238E27FC236}">
                <a16:creationId xmlns:a16="http://schemas.microsoft.com/office/drawing/2014/main" id="{E15738D5-33CF-443C-F055-E0F2F346CD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17" name="Rectangle 16">
            <a:extLst>
              <a:ext uri="{FF2B5EF4-FFF2-40B4-BE49-F238E27FC236}">
                <a16:creationId xmlns:a16="http://schemas.microsoft.com/office/drawing/2014/main" id="{49E8AA38-E50A-7D27-F351-5716554288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19" name="Rectangle 18">
            <a:extLst>
              <a:ext uri="{FF2B5EF4-FFF2-40B4-BE49-F238E27FC236}">
                <a16:creationId xmlns:a16="http://schemas.microsoft.com/office/drawing/2014/main" id="{090EE6E7-3E44-31A5-A111-9748544C10C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944264" y="3081865"/>
            <a:ext cx="91976" cy="331046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7" name="Image 6" descr="Une image contenant Graphique, Police, graphisme, logo&#10;&#10;Le contenu généré par l’IA peut être incorrect.">
            <a:extLst>
              <a:ext uri="{FF2B5EF4-FFF2-40B4-BE49-F238E27FC236}">
                <a16:creationId xmlns:a16="http://schemas.microsoft.com/office/drawing/2014/main" id="{23D58287-8E96-DADC-9A2A-A0E323220B9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13447" y="215474"/>
            <a:ext cx="2096801" cy="2096801"/>
          </a:xfrm>
          <a:prstGeom prst="rect">
            <a:avLst/>
          </a:prstGeom>
        </p:spPr>
      </p:pic>
      <p:sp>
        <p:nvSpPr>
          <p:cNvPr id="2" name="Titre 1">
            <a:extLst>
              <a:ext uri="{FF2B5EF4-FFF2-40B4-BE49-F238E27FC236}">
                <a16:creationId xmlns:a16="http://schemas.microsoft.com/office/drawing/2014/main" id="{2CF58FFF-6E3F-91D1-3DF0-8E7C21BA6D52}"/>
              </a:ext>
            </a:extLst>
          </p:cNvPr>
          <p:cNvSpPr>
            <a:spLocks noGrp="1"/>
          </p:cNvSpPr>
          <p:nvPr>
            <p:ph type="title"/>
          </p:nvPr>
        </p:nvSpPr>
        <p:spPr>
          <a:xfrm>
            <a:off x="772998" y="678731"/>
            <a:ext cx="10801742" cy="1036948"/>
          </a:xfrm>
        </p:spPr>
        <p:txBody>
          <a:bodyPr vert="horz" lIns="91440" tIns="45720" rIns="91440" bIns="45720" rtlCol="0" anchor="ctr">
            <a:normAutofit/>
          </a:bodyPr>
          <a:lstStyle/>
          <a:p>
            <a:r>
              <a:rPr lang="en-US" sz="3200" kern="1400" spc="1000" dirty="0">
                <a:latin typeface="Mangal" panose="02040503050203030202" pitchFamily="18" charset="0"/>
                <a:cs typeface="Mangal" panose="02040503050203030202" pitchFamily="18" charset="0"/>
              </a:rPr>
              <a:t>Les </a:t>
            </a:r>
            <a:r>
              <a:rPr lang="en-US" sz="3200" kern="1400" spc="1000" dirty="0" err="1">
                <a:latin typeface="Mangal" panose="02040503050203030202" pitchFamily="18" charset="0"/>
                <a:cs typeface="Mangal" panose="02040503050203030202" pitchFamily="18" charset="0"/>
              </a:rPr>
              <a:t>trajectoires</a:t>
            </a:r>
            <a:endParaRPr lang="en-US" sz="3200" kern="1400" spc="1000" dirty="0">
              <a:latin typeface="Mangal" panose="02040503050203030202" pitchFamily="18" charset="0"/>
              <a:cs typeface="Mangal" panose="02040503050203030202" pitchFamily="18" charset="0"/>
            </a:endParaRPr>
          </a:p>
        </p:txBody>
      </p:sp>
      <p:sp>
        <p:nvSpPr>
          <p:cNvPr id="8" name="ZoneTexte 7">
            <a:extLst>
              <a:ext uri="{FF2B5EF4-FFF2-40B4-BE49-F238E27FC236}">
                <a16:creationId xmlns:a16="http://schemas.microsoft.com/office/drawing/2014/main" id="{07EB63D0-DFB9-6966-CDA8-7D1EDF323919}"/>
              </a:ext>
            </a:extLst>
          </p:cNvPr>
          <p:cNvSpPr txBox="1"/>
          <p:nvPr/>
        </p:nvSpPr>
        <p:spPr>
          <a:xfrm>
            <a:off x="737467" y="3365207"/>
            <a:ext cx="6915865" cy="2554545"/>
          </a:xfrm>
          <a:prstGeom prst="rect">
            <a:avLst/>
          </a:prstGeom>
          <a:noFill/>
        </p:spPr>
        <p:txBody>
          <a:bodyPr wrap="square" rtlCol="0" anchor="ctr">
            <a:spAutoFit/>
          </a:bodyPr>
          <a:lstStyle/>
          <a:p>
            <a:r>
              <a:rPr lang="en-US" sz="3200" dirty="0">
                <a:gradFill flip="none" rotWithShape="1">
                  <a:gsLst>
                    <a:gs pos="0">
                      <a:sysClr val="window" lastClr="FFFFFF"/>
                    </a:gs>
                    <a:gs pos="100000">
                      <a:sysClr val="window" lastClr="FFFFFF">
                        <a:lumMod val="75000"/>
                      </a:sysClr>
                    </a:gs>
                  </a:gsLst>
                  <a:lin ang="5580000" scaled="0"/>
                  <a:tileRect/>
                </a:gradFill>
              </a:rPr>
              <a:t>1 : Entrée</a:t>
            </a:r>
          </a:p>
          <a:p>
            <a:r>
              <a:rPr lang="en-US" sz="3200" dirty="0">
                <a:gradFill flip="none" rotWithShape="1">
                  <a:gsLst>
                    <a:gs pos="0">
                      <a:sysClr val="window" lastClr="FFFFFF"/>
                    </a:gs>
                    <a:gs pos="100000">
                      <a:sysClr val="window" lastClr="FFFFFF">
                        <a:lumMod val="75000"/>
                      </a:sysClr>
                    </a:gs>
                  </a:gsLst>
                  <a:lin ang="5580000" scaled="0"/>
                  <a:tileRect/>
                </a:gradFill>
              </a:rPr>
              <a:t>2 : </a:t>
            </a:r>
            <a:r>
              <a:rPr lang="en-US" sz="3200" dirty="0" err="1">
                <a:gradFill flip="none" rotWithShape="1">
                  <a:gsLst>
                    <a:gs pos="0">
                      <a:sysClr val="window" lastClr="FFFFFF"/>
                    </a:gs>
                    <a:gs pos="100000">
                      <a:sysClr val="window" lastClr="FFFFFF">
                        <a:lumMod val="75000"/>
                      </a:sysClr>
                    </a:gs>
                  </a:gsLst>
                  <a:lin ang="5580000" scaled="0"/>
                  <a:tileRect/>
                </a:gradFill>
              </a:rPr>
              <a:t>Découverte</a:t>
            </a:r>
            <a:endParaRPr lang="en-US" sz="3200" dirty="0">
              <a:gradFill flip="none" rotWithShape="1">
                <a:gsLst>
                  <a:gs pos="0">
                    <a:sysClr val="window" lastClr="FFFFFF"/>
                  </a:gs>
                  <a:gs pos="100000">
                    <a:sysClr val="window" lastClr="FFFFFF">
                      <a:lumMod val="75000"/>
                    </a:sysClr>
                  </a:gs>
                </a:gsLst>
                <a:lin ang="5580000" scaled="0"/>
                <a:tileRect/>
              </a:gradFill>
            </a:endParaRPr>
          </a:p>
          <a:p>
            <a:r>
              <a:rPr lang="en-US" sz="3200" dirty="0">
                <a:gradFill flip="none" rotWithShape="1">
                  <a:gsLst>
                    <a:gs pos="0">
                      <a:sysClr val="window" lastClr="FFFFFF"/>
                    </a:gs>
                    <a:gs pos="100000">
                      <a:sysClr val="window" lastClr="FFFFFF">
                        <a:lumMod val="75000"/>
                      </a:sysClr>
                    </a:gs>
                  </a:gsLst>
                  <a:lin ang="5580000" scaled="0"/>
                  <a:tileRect/>
                </a:gradFill>
              </a:rPr>
              <a:t>3 : </a:t>
            </a:r>
            <a:r>
              <a:rPr lang="en-US" sz="3200" dirty="0" err="1">
                <a:gradFill flip="none" rotWithShape="1">
                  <a:gsLst>
                    <a:gs pos="0">
                      <a:sysClr val="window" lastClr="FFFFFF"/>
                    </a:gs>
                    <a:gs pos="100000">
                      <a:sysClr val="window" lastClr="FFFFFF">
                        <a:lumMod val="75000"/>
                      </a:sysClr>
                    </a:gs>
                  </a:gsLst>
                  <a:lin ang="5580000" scaled="0"/>
                  <a:tileRect/>
                </a:gradFill>
              </a:rPr>
              <a:t>Sollicitation</a:t>
            </a:r>
            <a:endParaRPr lang="en-US" sz="3200" dirty="0">
              <a:gradFill flip="none" rotWithShape="1">
                <a:gsLst>
                  <a:gs pos="0">
                    <a:sysClr val="window" lastClr="FFFFFF"/>
                  </a:gs>
                  <a:gs pos="100000">
                    <a:sysClr val="window" lastClr="FFFFFF">
                      <a:lumMod val="75000"/>
                    </a:sysClr>
                  </a:gs>
                </a:gsLst>
                <a:lin ang="5580000" scaled="0"/>
                <a:tileRect/>
              </a:gradFill>
            </a:endParaRPr>
          </a:p>
          <a:p>
            <a:r>
              <a:rPr lang="en-US" sz="3200" dirty="0">
                <a:gradFill flip="none" rotWithShape="1">
                  <a:gsLst>
                    <a:gs pos="0">
                      <a:sysClr val="window" lastClr="FFFFFF"/>
                    </a:gs>
                    <a:gs pos="100000">
                      <a:sysClr val="window" lastClr="FFFFFF">
                        <a:lumMod val="75000"/>
                      </a:sysClr>
                    </a:gs>
                  </a:gsLst>
                  <a:lin ang="5580000" scaled="0"/>
                  <a:tileRect/>
                </a:gradFill>
              </a:rPr>
              <a:t>4 : Reprise de </a:t>
            </a:r>
            <a:r>
              <a:rPr lang="en-US" sz="3200" dirty="0" err="1">
                <a:gradFill flip="none" rotWithShape="1">
                  <a:gsLst>
                    <a:gs pos="0">
                      <a:sysClr val="window" lastClr="FFFFFF"/>
                    </a:gs>
                    <a:gs pos="100000">
                      <a:sysClr val="window" lastClr="FFFFFF">
                        <a:lumMod val="75000"/>
                      </a:sysClr>
                    </a:gs>
                  </a:gsLst>
                  <a:lin ang="5580000" scaled="0"/>
                  <a:tileRect/>
                </a:gradFill>
              </a:rPr>
              <a:t>stabilité</a:t>
            </a:r>
            <a:endParaRPr lang="en-US" sz="3200" dirty="0">
              <a:gradFill flip="none" rotWithShape="1">
                <a:gsLst>
                  <a:gs pos="0">
                    <a:sysClr val="window" lastClr="FFFFFF"/>
                  </a:gs>
                  <a:gs pos="100000">
                    <a:sysClr val="window" lastClr="FFFFFF">
                      <a:lumMod val="75000"/>
                    </a:sysClr>
                  </a:gs>
                </a:gsLst>
                <a:lin ang="5580000" scaled="0"/>
                <a:tileRect/>
              </a:gradFill>
            </a:endParaRPr>
          </a:p>
          <a:p>
            <a:r>
              <a:rPr lang="en-US" sz="3200" dirty="0">
                <a:gradFill flip="none" rotWithShape="1">
                  <a:gsLst>
                    <a:gs pos="0">
                      <a:sysClr val="window" lastClr="FFFFFF"/>
                    </a:gs>
                    <a:gs pos="100000">
                      <a:sysClr val="window" lastClr="FFFFFF">
                        <a:lumMod val="75000"/>
                      </a:sysClr>
                    </a:gs>
                  </a:gsLst>
                  <a:lin ang="5580000" scaled="0"/>
                  <a:tileRect/>
                </a:gradFill>
              </a:rPr>
              <a:t>5 : “Point de corde”</a:t>
            </a:r>
          </a:p>
        </p:txBody>
      </p:sp>
      <p:sp>
        <p:nvSpPr>
          <p:cNvPr id="6" name="Rectangle 5">
            <a:extLst>
              <a:ext uri="{FF2B5EF4-FFF2-40B4-BE49-F238E27FC236}">
                <a16:creationId xmlns:a16="http://schemas.microsoft.com/office/drawing/2014/main" id="{62A711CA-A924-1DBA-1F71-7FEC1597E455}"/>
              </a:ext>
            </a:extLst>
          </p:cNvPr>
          <p:cNvSpPr/>
          <p:nvPr/>
        </p:nvSpPr>
        <p:spPr>
          <a:xfrm>
            <a:off x="8115300" y="3158836"/>
            <a:ext cx="3459440" cy="312766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4" name="Espace réservé du contenu 4" descr="Une image contenant graphiques vectoriels&#10;&#10;Description générée automatiquement">
            <a:extLst>
              <a:ext uri="{FF2B5EF4-FFF2-40B4-BE49-F238E27FC236}">
                <a16:creationId xmlns:a16="http://schemas.microsoft.com/office/drawing/2014/main" id="{D8F2A8ED-CFB1-4C9C-AA93-00D186EAA13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327172" y="3459825"/>
            <a:ext cx="3307018" cy="2554545"/>
          </a:xfrm>
          <a:prstGeom prst="rect">
            <a:avLst/>
          </a:prstGeom>
        </p:spPr>
      </p:pic>
    </p:spTree>
    <p:extLst>
      <p:ext uri="{BB962C8B-B14F-4D97-AF65-F5344CB8AC3E}">
        <p14:creationId xmlns:p14="http://schemas.microsoft.com/office/powerpoint/2010/main" val="11570242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975B3F84-5A67-846C-068A-8DD82ABB89CD}"/>
            </a:ext>
          </a:extLst>
        </p:cNvPr>
        <p:cNvGrpSpPr/>
        <p:nvPr/>
      </p:nvGrpSpPr>
      <p:grpSpPr>
        <a:xfrm>
          <a:off x="0" y="0"/>
          <a:ext cx="0" cy="0"/>
          <a:chOff x="0" y="0"/>
          <a:chExt cx="0" cy="0"/>
        </a:xfrm>
      </p:grpSpPr>
      <p:sp>
        <p:nvSpPr>
          <p:cNvPr id="24" name="Rectangle 23">
            <a:extLst>
              <a:ext uri="{FF2B5EF4-FFF2-40B4-BE49-F238E27FC236}">
                <a16:creationId xmlns:a16="http://schemas.microsoft.com/office/drawing/2014/main" id="{9052E949-8C4B-400D-86F5-BC17BB39257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26" name="Rectangle 25">
            <a:extLst>
              <a:ext uri="{FF2B5EF4-FFF2-40B4-BE49-F238E27FC236}">
                <a16:creationId xmlns:a16="http://schemas.microsoft.com/office/drawing/2014/main" id="{C5F32A9A-DB0A-486D-AB9B-38C96D782C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28" name="Rectangle 27">
            <a:extLst>
              <a:ext uri="{FF2B5EF4-FFF2-40B4-BE49-F238E27FC236}">
                <a16:creationId xmlns:a16="http://schemas.microsoft.com/office/drawing/2014/main" id="{3DC37282-6825-4315-97BC-FBF347BC00E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30" name="Rectangle 29">
            <a:extLst>
              <a:ext uri="{FF2B5EF4-FFF2-40B4-BE49-F238E27FC236}">
                <a16:creationId xmlns:a16="http://schemas.microsoft.com/office/drawing/2014/main" id="{F153A912-83A9-46BB-A233-6A4703520D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useBgFill="1">
        <p:nvSpPr>
          <p:cNvPr id="32" name="Rectangle 31">
            <a:extLst>
              <a:ext uri="{FF2B5EF4-FFF2-40B4-BE49-F238E27FC236}">
                <a16:creationId xmlns:a16="http://schemas.microsoft.com/office/drawing/2014/main" id="{4CFB7F65-9106-4CAB-B5F1-B6B1476E70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E0996FEB-A7FD-41B5-AC7B-E2ED8B7623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36" name="Rectangle 35">
            <a:extLst>
              <a:ext uri="{FF2B5EF4-FFF2-40B4-BE49-F238E27FC236}">
                <a16:creationId xmlns:a16="http://schemas.microsoft.com/office/drawing/2014/main" id="{2F3AC5DB-7693-457F-ACCC-7E0B50B989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38" name="Rectangle 37">
            <a:extLst>
              <a:ext uri="{FF2B5EF4-FFF2-40B4-BE49-F238E27FC236}">
                <a16:creationId xmlns:a16="http://schemas.microsoft.com/office/drawing/2014/main" id="{7F9DE51B-4C99-46DA-BAA8-AFBACAA90C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pic>
        <p:nvPicPr>
          <p:cNvPr id="5" name="Espace réservé du contenu 3" descr="Une image contenant texte, carte&#10;&#10;Description générée automatiquement">
            <a:extLst>
              <a:ext uri="{FF2B5EF4-FFF2-40B4-BE49-F238E27FC236}">
                <a16:creationId xmlns:a16="http://schemas.microsoft.com/office/drawing/2014/main" id="{5A572487-B687-89A3-42A4-B9C39DDF661F}"/>
              </a:ext>
            </a:extLst>
          </p:cNvPr>
          <p:cNvPicPr>
            <a:picLocks noChangeAspect="1"/>
          </p:cNvPicPr>
          <p:nvPr/>
        </p:nvPicPr>
        <p:blipFill rotWithShape="1">
          <a:blip r:embed="rId3" cstate="hqprint">
            <a:duotone>
              <a:schemeClr val="bg2">
                <a:shade val="45000"/>
                <a:satMod val="135000"/>
              </a:schemeClr>
              <a:prstClr val="white"/>
            </a:duotone>
            <a:alphaModFix amt="60000"/>
            <a:extLst>
              <a:ext uri="{28A0092B-C50C-407E-A947-70E740481C1C}">
                <a14:useLocalDpi xmlns:a14="http://schemas.microsoft.com/office/drawing/2010/main" val="0"/>
              </a:ext>
            </a:extLst>
          </a:blip>
          <a:srcRect r="-1" b="9962"/>
          <a:stretch>
            <a:fillRect/>
          </a:stretch>
        </p:blipFill>
        <p:spPr>
          <a:xfrm>
            <a:off x="2053" y="-1"/>
            <a:ext cx="12186899" cy="6858000"/>
          </a:xfrm>
          <a:prstGeom prst="rect">
            <a:avLst/>
          </a:prstGeom>
        </p:spPr>
      </p:pic>
      <p:sp>
        <p:nvSpPr>
          <p:cNvPr id="40" name="Rectangle 39">
            <a:extLst>
              <a:ext uri="{FF2B5EF4-FFF2-40B4-BE49-F238E27FC236}">
                <a16:creationId xmlns:a16="http://schemas.microsoft.com/office/drawing/2014/main" id="{1C96A87B-A6AF-49F9-A35C-DBCD32934F7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3" y="641075"/>
            <a:ext cx="11296733" cy="21910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2" name="Titre 1">
            <a:extLst>
              <a:ext uri="{FF2B5EF4-FFF2-40B4-BE49-F238E27FC236}">
                <a16:creationId xmlns:a16="http://schemas.microsoft.com/office/drawing/2014/main" id="{B64140AD-58E3-6778-C43B-EABB8167C52C}"/>
              </a:ext>
            </a:extLst>
          </p:cNvPr>
          <p:cNvSpPr>
            <a:spLocks noGrp="1"/>
          </p:cNvSpPr>
          <p:nvPr>
            <p:ph type="title"/>
          </p:nvPr>
        </p:nvSpPr>
        <p:spPr>
          <a:xfrm>
            <a:off x="581191" y="776445"/>
            <a:ext cx="10993549" cy="1140874"/>
          </a:xfrm>
        </p:spPr>
        <p:txBody>
          <a:bodyPr vert="horz" lIns="91440" tIns="45720" rIns="91440" bIns="45720" rtlCol="0" anchor="b">
            <a:normAutofit/>
          </a:bodyPr>
          <a:lstStyle/>
          <a:p>
            <a:r>
              <a:rPr lang="en-US" sz="3600" spc="1000">
                <a:solidFill>
                  <a:srgbClr val="FFFFFF"/>
                </a:solidFill>
              </a:rPr>
              <a:t>Les trajectoires</a:t>
            </a:r>
          </a:p>
        </p:txBody>
      </p:sp>
      <p:pic>
        <p:nvPicPr>
          <p:cNvPr id="14" name="Image 13" descr="Une image contenant capture d’écran&#10;&#10;Description générée automatiquement">
            <a:extLst>
              <a:ext uri="{FF2B5EF4-FFF2-40B4-BE49-F238E27FC236}">
                <a16:creationId xmlns:a16="http://schemas.microsoft.com/office/drawing/2014/main" id="{AC5B9686-81D4-F0EF-2BF0-E58CEC4D12D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8508" y="2967543"/>
            <a:ext cx="5476836" cy="3423022"/>
          </a:xfrm>
          <a:prstGeom prst="rect">
            <a:avLst/>
          </a:prstGeom>
        </p:spPr>
      </p:pic>
      <p:pic>
        <p:nvPicPr>
          <p:cNvPr id="16" name="Image 15" descr="Une image contenant carte&#10;&#10;Description générée automatiquement">
            <a:extLst>
              <a:ext uri="{FF2B5EF4-FFF2-40B4-BE49-F238E27FC236}">
                <a16:creationId xmlns:a16="http://schemas.microsoft.com/office/drawing/2014/main" id="{335D1B97-8DD1-0782-C4BE-A05A4DAADF9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123954" y="2977778"/>
            <a:ext cx="5476836" cy="3423022"/>
          </a:xfrm>
          <a:prstGeom prst="rect">
            <a:avLst/>
          </a:prstGeom>
        </p:spPr>
      </p:pic>
      <p:pic>
        <p:nvPicPr>
          <p:cNvPr id="7" name="Image 6" descr="Une image contenant Graphique, Police, graphisme, logo&#10;&#10;Le contenu généré par l’IA peut être incorrect.">
            <a:extLst>
              <a:ext uri="{FF2B5EF4-FFF2-40B4-BE49-F238E27FC236}">
                <a16:creationId xmlns:a16="http://schemas.microsoft.com/office/drawing/2014/main" id="{63D051A8-C246-F17C-A4E2-BE6AB7EF5A1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037126" y="-36930"/>
            <a:ext cx="3465930" cy="3465930"/>
          </a:xfrm>
          <a:prstGeom prst="rect">
            <a:avLst/>
          </a:prstGeom>
        </p:spPr>
      </p:pic>
    </p:spTree>
    <p:extLst>
      <p:ext uri="{BB962C8B-B14F-4D97-AF65-F5344CB8AC3E}">
        <p14:creationId xmlns:p14="http://schemas.microsoft.com/office/powerpoint/2010/main" val="25438914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4FF394C7-6FAE-59F6-8038-A7A6CF415A7E}"/>
            </a:ext>
          </a:extLst>
        </p:cNvPr>
        <p:cNvGrpSpPr/>
        <p:nvPr/>
      </p:nvGrpSpPr>
      <p:grpSpPr>
        <a:xfrm>
          <a:off x="0" y="0"/>
          <a:ext cx="0" cy="0"/>
          <a:chOff x="0" y="0"/>
          <a:chExt cx="0" cy="0"/>
        </a:xfrm>
      </p:grpSpPr>
      <p:sp>
        <p:nvSpPr>
          <p:cNvPr id="35" name="Rectangle 34">
            <a:extLst>
              <a:ext uri="{FF2B5EF4-FFF2-40B4-BE49-F238E27FC236}">
                <a16:creationId xmlns:a16="http://schemas.microsoft.com/office/drawing/2014/main" id="{48E96387-12F1-45E4-9322-ABBF2EE040E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37" name="Rectangle 36">
            <a:extLst>
              <a:ext uri="{FF2B5EF4-FFF2-40B4-BE49-F238E27FC236}">
                <a16:creationId xmlns:a16="http://schemas.microsoft.com/office/drawing/2014/main" id="{A9F421DD-DE4E-4547-A904-3F80E25E3F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39" name="Rectangle 38">
            <a:extLst>
              <a:ext uri="{FF2B5EF4-FFF2-40B4-BE49-F238E27FC236}">
                <a16:creationId xmlns:a16="http://schemas.microsoft.com/office/drawing/2014/main" id="{09985DEC-1215-4209-9708-B45CC97740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41" name="Rectangle 40">
            <a:extLst>
              <a:ext uri="{FF2B5EF4-FFF2-40B4-BE49-F238E27FC236}">
                <a16:creationId xmlns:a16="http://schemas.microsoft.com/office/drawing/2014/main" id="{90EB7086-616E-4D44-94BE-D0F7635617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useBgFill="1">
        <p:nvSpPr>
          <p:cNvPr id="43" name="Rectangle 42">
            <a:extLst>
              <a:ext uri="{FF2B5EF4-FFF2-40B4-BE49-F238E27FC236}">
                <a16:creationId xmlns:a16="http://schemas.microsoft.com/office/drawing/2014/main" id="{5CC2B463-6BD5-411E-A3CA-67A9FE0031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38175"/>
            <a:ext cx="12191999" cy="62198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a:extLst>
              <a:ext uri="{FF2B5EF4-FFF2-40B4-BE49-F238E27FC236}">
                <a16:creationId xmlns:a16="http://schemas.microsoft.com/office/drawing/2014/main" id="{E83E6F24-3E64-4893-9F13-7BEE01C841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6851" y="723899"/>
            <a:ext cx="7498616" cy="566666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2" name="Titre 1">
            <a:extLst>
              <a:ext uri="{FF2B5EF4-FFF2-40B4-BE49-F238E27FC236}">
                <a16:creationId xmlns:a16="http://schemas.microsoft.com/office/drawing/2014/main" id="{06F026BB-60A1-7873-4848-99307352CFA9}"/>
              </a:ext>
            </a:extLst>
          </p:cNvPr>
          <p:cNvSpPr>
            <a:spLocks noGrp="1"/>
          </p:cNvSpPr>
          <p:nvPr>
            <p:ph type="title"/>
          </p:nvPr>
        </p:nvSpPr>
        <p:spPr>
          <a:xfrm>
            <a:off x="4579243" y="502920"/>
            <a:ext cx="6798608" cy="2085869"/>
          </a:xfrm>
        </p:spPr>
        <p:txBody>
          <a:bodyPr vert="horz" lIns="91440" tIns="45720" rIns="91440" bIns="45720" rtlCol="0" anchor="b">
            <a:normAutofit/>
          </a:bodyPr>
          <a:lstStyle/>
          <a:p>
            <a:r>
              <a:rPr lang="en-US" sz="3600" dirty="0">
                <a:solidFill>
                  <a:srgbClr val="FFFFFF"/>
                </a:solidFill>
              </a:rPr>
              <a:t>Les points </a:t>
            </a:r>
            <a:r>
              <a:rPr lang="en-US" sz="3600" dirty="0" err="1">
                <a:solidFill>
                  <a:srgbClr val="FFFFFF"/>
                </a:solidFill>
              </a:rPr>
              <a:t>importants</a:t>
            </a:r>
            <a:br>
              <a:rPr lang="en-US" sz="3600" dirty="0">
                <a:solidFill>
                  <a:srgbClr val="FFFFFF"/>
                </a:solidFill>
              </a:rPr>
            </a:br>
            <a:endParaRPr lang="en-US" sz="3600" dirty="0">
              <a:solidFill>
                <a:srgbClr val="FFFFFF"/>
              </a:solidFill>
            </a:endParaRPr>
          </a:p>
        </p:txBody>
      </p:sp>
      <p:sp>
        <p:nvSpPr>
          <p:cNvPr id="3" name="ZoneTexte 2">
            <a:extLst>
              <a:ext uri="{FF2B5EF4-FFF2-40B4-BE49-F238E27FC236}">
                <a16:creationId xmlns:a16="http://schemas.microsoft.com/office/drawing/2014/main" id="{9FF15D35-A6EA-D4C1-0E9A-1EE0E9E06D22}"/>
              </a:ext>
            </a:extLst>
          </p:cNvPr>
          <p:cNvSpPr txBox="1"/>
          <p:nvPr/>
        </p:nvSpPr>
        <p:spPr>
          <a:xfrm>
            <a:off x="4579243" y="2163783"/>
            <a:ext cx="6588983" cy="3970318"/>
          </a:xfrm>
          <a:prstGeom prst="rect">
            <a:avLst/>
          </a:prstGeom>
          <a:noFill/>
        </p:spPr>
        <p:txBody>
          <a:bodyPr wrap="none" rtlCol="0">
            <a:spAutoFit/>
          </a:bodyPr>
          <a:lstStyle/>
          <a:p>
            <a:pPr marL="742950" indent="-742950">
              <a:buFont typeface="+mj-lt"/>
              <a:buAutoNum type="arabicPeriod"/>
            </a:pPr>
            <a:r>
              <a:rPr lang="fr-FR" sz="3600" dirty="0">
                <a:solidFill>
                  <a:srgbClr val="E28700"/>
                </a:solidFill>
              </a:rPr>
              <a:t>Le regard</a:t>
            </a:r>
          </a:p>
          <a:p>
            <a:pPr marL="742950" indent="-742950">
              <a:buFont typeface="+mj-lt"/>
              <a:buAutoNum type="arabicPeriod"/>
            </a:pPr>
            <a:r>
              <a:rPr lang="fr-FR" sz="3600" dirty="0">
                <a:solidFill>
                  <a:srgbClr val="E28700"/>
                </a:solidFill>
              </a:rPr>
              <a:t>La force centrifuge</a:t>
            </a:r>
          </a:p>
          <a:p>
            <a:pPr marL="742950" indent="-742950">
              <a:buFont typeface="+mj-lt"/>
              <a:buAutoNum type="arabicPeriod"/>
            </a:pPr>
            <a:r>
              <a:rPr lang="fr-FR" sz="3600" dirty="0">
                <a:solidFill>
                  <a:srgbClr val="E28700"/>
                </a:solidFill>
              </a:rPr>
              <a:t>Adapter son allure</a:t>
            </a:r>
          </a:p>
          <a:p>
            <a:pPr marL="742950" indent="-742950">
              <a:buFont typeface="+mj-lt"/>
              <a:buAutoNum type="arabicPeriod"/>
            </a:pPr>
            <a:r>
              <a:rPr lang="fr-FR" sz="3600" dirty="0">
                <a:solidFill>
                  <a:srgbClr val="E28700"/>
                </a:solidFill>
              </a:rPr>
              <a:t>Freinage et transfert de masse</a:t>
            </a:r>
          </a:p>
          <a:p>
            <a:pPr marL="742950" indent="-742950">
              <a:buFont typeface="+mj-lt"/>
              <a:buAutoNum type="arabicPeriod"/>
            </a:pPr>
            <a:r>
              <a:rPr lang="fr-FR" sz="3600" dirty="0">
                <a:solidFill>
                  <a:srgbClr val="E28700"/>
                </a:solidFill>
              </a:rPr>
              <a:t>Les positions et appuis</a:t>
            </a:r>
          </a:p>
          <a:p>
            <a:pPr marL="742950" indent="-742950">
              <a:buFont typeface="+mj-lt"/>
              <a:buAutoNum type="arabicPeriod"/>
            </a:pPr>
            <a:r>
              <a:rPr lang="fr-FR" sz="3600" dirty="0">
                <a:solidFill>
                  <a:srgbClr val="E28700"/>
                </a:solidFill>
              </a:rPr>
              <a:t>La remise de gaz</a:t>
            </a:r>
          </a:p>
          <a:p>
            <a:pPr marL="742950" indent="-742950">
              <a:buFont typeface="+mj-lt"/>
              <a:buAutoNum type="arabicPeriod"/>
            </a:pPr>
            <a:r>
              <a:rPr lang="fr-FR" sz="3600" dirty="0">
                <a:solidFill>
                  <a:srgbClr val="E28700"/>
                </a:solidFill>
              </a:rPr>
              <a:t>Replacement</a:t>
            </a:r>
          </a:p>
        </p:txBody>
      </p:sp>
      <p:pic>
        <p:nvPicPr>
          <p:cNvPr id="4" name="Image 3" descr="Une image contenant Graphique, Police, graphisme, logo&#10;&#10;Le contenu généré par l’IA peut être incorrect.">
            <a:extLst>
              <a:ext uri="{FF2B5EF4-FFF2-40B4-BE49-F238E27FC236}">
                <a16:creationId xmlns:a16="http://schemas.microsoft.com/office/drawing/2014/main" id="{A875785A-199E-B738-2699-40A41241AB5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8446" y="2604969"/>
            <a:ext cx="3781692" cy="1800250"/>
          </a:xfrm>
          <a:prstGeom prst="rect">
            <a:avLst/>
          </a:prstGeom>
        </p:spPr>
      </p:pic>
    </p:spTree>
    <p:extLst>
      <p:ext uri="{BB962C8B-B14F-4D97-AF65-F5344CB8AC3E}">
        <p14:creationId xmlns:p14="http://schemas.microsoft.com/office/powerpoint/2010/main" val="3470765347"/>
      </p:ext>
    </p:extLst>
  </p:cSld>
  <p:clrMapOvr>
    <a:masterClrMapping/>
  </p:clrMapOvr>
</p:sld>
</file>

<file path=ppt/theme/theme1.xml><?xml version="1.0" encoding="utf-8"?>
<a:theme xmlns:a="http://schemas.openxmlformats.org/drawingml/2006/main" name="Dividende">
  <a:themeElements>
    <a:clrScheme name="Dividende">
      <a:dk1>
        <a:sysClr val="windowText" lastClr="000000"/>
      </a:dk1>
      <a:lt1>
        <a:sysClr val="window" lastClr="FFFFFF"/>
      </a:lt1>
      <a:dk2>
        <a:srgbClr val="3D3D3D"/>
      </a:dk2>
      <a:lt2>
        <a:srgbClr val="EBEBEB"/>
      </a:lt2>
      <a:accent1>
        <a:srgbClr val="1A3260"/>
      </a:accent1>
      <a:accent2>
        <a:srgbClr val="4590B8"/>
      </a:accent2>
      <a:accent3>
        <a:srgbClr val="45CBE8"/>
      </a:accent3>
      <a:accent4>
        <a:srgbClr val="969FA7"/>
      </a:accent4>
      <a:accent5>
        <a:srgbClr val="A2C777"/>
      </a:accent5>
      <a:accent6>
        <a:srgbClr val="42955F"/>
      </a:accent6>
      <a:hlink>
        <a:srgbClr val="828282"/>
      </a:hlink>
      <a:folHlink>
        <a:srgbClr val="A5A5A5"/>
      </a:folHlink>
    </a:clrScheme>
    <a:fontScheme name="Dividende">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e">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 id="{9697A71B-4AB7-4A1A-BD5B-BB2D22835B57}" vid="{66F1C100-1D2B-4BEA-AD01-C4F230B3B965}"/>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Dividende</Template>
  <TotalTime>469</TotalTime>
  <Words>1792</Words>
  <Application>Microsoft Office PowerPoint</Application>
  <PresentationFormat>Grand écran</PresentationFormat>
  <Paragraphs>334</Paragraphs>
  <Slides>31</Slides>
  <Notes>29</Notes>
  <HiddenSlides>0</HiddenSlides>
  <MMClips>2</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31</vt:i4>
      </vt:variant>
    </vt:vector>
  </HeadingPairs>
  <TitlesOfParts>
    <vt:vector size="38" baseType="lpstr">
      <vt:lpstr>Aptos</vt:lpstr>
      <vt:lpstr>Arial</vt:lpstr>
      <vt:lpstr>Gill Sans MT</vt:lpstr>
      <vt:lpstr>Mangal</vt:lpstr>
      <vt:lpstr>Wingdings</vt:lpstr>
      <vt:lpstr>Wingdings 2</vt:lpstr>
      <vt:lpstr>Dividende</vt:lpstr>
      <vt:lpstr>MODULE 1</vt:lpstr>
      <vt:lpstr>SOMMAIRE</vt:lpstr>
      <vt:lpstr>Le virage à allure normale</vt:lpstr>
      <vt:lpstr>Les types de virage</vt:lpstr>
      <vt:lpstr>La position du corps</vt:lpstr>
      <vt:lpstr>L’effet Gyroscopique</vt:lpstr>
      <vt:lpstr>Les trajectoires</vt:lpstr>
      <vt:lpstr>Les trajectoires</vt:lpstr>
      <vt:lpstr>Les points importants </vt:lpstr>
      <vt:lpstr>Les points importants</vt:lpstr>
      <vt:lpstr>Les points importants</vt:lpstr>
      <vt:lpstr>La prise d’informations</vt:lpstr>
      <vt:lpstr> </vt:lpstr>
      <vt:lpstr>Les points importants</vt:lpstr>
      <vt:lpstr>Les points importants</vt:lpstr>
      <vt:lpstr>Les points importants</vt:lpstr>
      <vt:lpstr>Les points importants</vt:lpstr>
      <vt:lpstr>Les points importants</vt:lpstr>
      <vt:lpstr>Les points importants</vt:lpstr>
      <vt:lpstr>Les points importants</vt:lpstr>
      <vt:lpstr>Les points importants</vt:lpstr>
      <vt:lpstr>Le virage à allure Lente  épingles et demi-tours</vt:lpstr>
      <vt:lpstr>ALLURE LENTE</vt:lpstr>
      <vt:lpstr>ALLURE LENTE</vt:lpstr>
      <vt:lpstr>ALLURE LENTE</vt:lpstr>
      <vt:lpstr>ALLURE LENTE</vt:lpstr>
      <vt:lpstr>CONDITIONS DE ROULAGE DIFFICILES Quelques exemples</vt:lpstr>
      <vt:lpstr>Présentation PowerPoint</vt:lpstr>
      <vt:lpstr>Présentation PowerPoint</vt:lpstr>
      <vt:lpstr>Présentation PowerPoint</vt:lpstr>
      <vt:lpstr>Trajectoires et conditions difficiles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Luc DAVID</dc:creator>
  <cp:lastModifiedBy>Luc DAVID</cp:lastModifiedBy>
  <cp:revision>151</cp:revision>
  <dcterms:created xsi:type="dcterms:W3CDTF">2025-06-28T14:10:16Z</dcterms:created>
  <dcterms:modified xsi:type="dcterms:W3CDTF">2025-10-14T18:48:13Z</dcterms:modified>
</cp:coreProperties>
</file>